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6.xml" ContentType="application/vnd.ms-office.drawingml.diagramDrawing+xml"/>
  <Override PartName="/ppt/diagrams/drawing11.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Lst>
  <p:notesMasterIdLst>
    <p:notesMasterId r:id="rId63"/>
  </p:notesMasterIdLst>
  <p:sldIdLst>
    <p:sldId id="376" r:id="rId2"/>
    <p:sldId id="399" r:id="rId3"/>
    <p:sldId id="381" r:id="rId4"/>
    <p:sldId id="295" r:id="rId5"/>
    <p:sldId id="406" r:id="rId6"/>
    <p:sldId id="407" r:id="rId7"/>
    <p:sldId id="379" r:id="rId8"/>
    <p:sldId id="377" r:id="rId9"/>
    <p:sldId id="384" r:id="rId10"/>
    <p:sldId id="419" r:id="rId11"/>
    <p:sldId id="420" r:id="rId12"/>
    <p:sldId id="421" r:id="rId13"/>
    <p:sldId id="422" r:id="rId14"/>
    <p:sldId id="423" r:id="rId15"/>
    <p:sldId id="424" r:id="rId16"/>
    <p:sldId id="411" r:id="rId17"/>
    <p:sldId id="428" r:id="rId18"/>
    <p:sldId id="385" r:id="rId19"/>
    <p:sldId id="412" r:id="rId20"/>
    <p:sldId id="413" r:id="rId21"/>
    <p:sldId id="414" r:id="rId22"/>
    <p:sldId id="388" r:id="rId23"/>
    <p:sldId id="392" r:id="rId24"/>
    <p:sldId id="318" r:id="rId25"/>
    <p:sldId id="415" r:id="rId26"/>
    <p:sldId id="425" r:id="rId27"/>
    <p:sldId id="367" r:id="rId28"/>
    <p:sldId id="427" r:id="rId29"/>
    <p:sldId id="319" r:id="rId30"/>
    <p:sldId id="416" r:id="rId31"/>
    <p:sldId id="417" r:id="rId32"/>
    <p:sldId id="426" r:id="rId33"/>
    <p:sldId id="430" r:id="rId34"/>
    <p:sldId id="324" r:id="rId35"/>
    <p:sldId id="326" r:id="rId36"/>
    <p:sldId id="340" r:id="rId37"/>
    <p:sldId id="341" r:id="rId38"/>
    <p:sldId id="334" r:id="rId39"/>
    <p:sldId id="335" r:id="rId40"/>
    <p:sldId id="338" r:id="rId41"/>
    <p:sldId id="373" r:id="rId42"/>
    <p:sldId id="362" r:id="rId43"/>
    <p:sldId id="346" r:id="rId44"/>
    <p:sldId id="343" r:id="rId45"/>
    <p:sldId id="345" r:id="rId46"/>
    <p:sldId id="349" r:id="rId47"/>
    <p:sldId id="433" r:id="rId48"/>
    <p:sldId id="400" r:id="rId49"/>
    <p:sldId id="432" r:id="rId50"/>
    <p:sldId id="347" r:id="rId51"/>
    <p:sldId id="438" r:id="rId52"/>
    <p:sldId id="365" r:id="rId53"/>
    <p:sldId id="436" r:id="rId54"/>
    <p:sldId id="350" r:id="rId55"/>
    <p:sldId id="437" r:id="rId56"/>
    <p:sldId id="352" r:id="rId57"/>
    <p:sldId id="393" r:id="rId58"/>
    <p:sldId id="394" r:id="rId59"/>
    <p:sldId id="395" r:id="rId60"/>
    <p:sldId id="397" r:id="rId61"/>
    <p:sldId id="398" r:id="rId62"/>
  </p:sldIdLst>
  <p:sldSz cx="9144000" cy="6858000" type="screen4x3"/>
  <p:notesSz cx="7099300" cy="10234613"/>
  <p:defaultTextStyle>
    <a:defPPr>
      <a:defRPr lang="en-US"/>
    </a:defPPr>
    <a:lvl1pPr algn="ctr" rtl="0" eaLnBrk="0" fontAlgn="b" hangingPunct="0">
      <a:lnSpc>
        <a:spcPct val="90000"/>
      </a:lnSpc>
      <a:spcBef>
        <a:spcPct val="20000"/>
      </a:spcBef>
      <a:spcAft>
        <a:spcPct val="0"/>
      </a:spcAft>
      <a:buClr>
        <a:schemeClr val="accent1"/>
      </a:buClr>
      <a:buSzPct val="50000"/>
      <a:buFont typeface="Wingdings 2" pitchFamily="18" charset="2"/>
      <a:defRPr sz="3200" kern="1200">
        <a:solidFill>
          <a:schemeClr val="tx1"/>
        </a:solidFill>
        <a:latin typeface="Times New Roman" pitchFamily="18" charset="0"/>
        <a:ea typeface="宋体" pitchFamily="2" charset="-122"/>
        <a:cs typeface="+mn-cs"/>
      </a:defRPr>
    </a:lvl1pPr>
    <a:lvl2pPr marL="457200" algn="ctr" rtl="0" eaLnBrk="0" fontAlgn="b" hangingPunct="0">
      <a:lnSpc>
        <a:spcPct val="90000"/>
      </a:lnSpc>
      <a:spcBef>
        <a:spcPct val="20000"/>
      </a:spcBef>
      <a:spcAft>
        <a:spcPct val="0"/>
      </a:spcAft>
      <a:buClr>
        <a:schemeClr val="accent1"/>
      </a:buClr>
      <a:buSzPct val="50000"/>
      <a:buFont typeface="Wingdings 2" pitchFamily="18" charset="2"/>
      <a:defRPr sz="3200" kern="1200">
        <a:solidFill>
          <a:schemeClr val="tx1"/>
        </a:solidFill>
        <a:latin typeface="Times New Roman" pitchFamily="18" charset="0"/>
        <a:ea typeface="宋体" pitchFamily="2" charset="-122"/>
        <a:cs typeface="+mn-cs"/>
      </a:defRPr>
    </a:lvl2pPr>
    <a:lvl3pPr marL="914400" algn="ctr" rtl="0" eaLnBrk="0" fontAlgn="b" hangingPunct="0">
      <a:lnSpc>
        <a:spcPct val="90000"/>
      </a:lnSpc>
      <a:spcBef>
        <a:spcPct val="20000"/>
      </a:spcBef>
      <a:spcAft>
        <a:spcPct val="0"/>
      </a:spcAft>
      <a:buClr>
        <a:schemeClr val="accent1"/>
      </a:buClr>
      <a:buSzPct val="50000"/>
      <a:buFont typeface="Wingdings 2" pitchFamily="18" charset="2"/>
      <a:defRPr sz="3200" kern="1200">
        <a:solidFill>
          <a:schemeClr val="tx1"/>
        </a:solidFill>
        <a:latin typeface="Times New Roman" pitchFamily="18" charset="0"/>
        <a:ea typeface="宋体" pitchFamily="2" charset="-122"/>
        <a:cs typeface="+mn-cs"/>
      </a:defRPr>
    </a:lvl3pPr>
    <a:lvl4pPr marL="1371600" algn="ctr" rtl="0" eaLnBrk="0" fontAlgn="b" hangingPunct="0">
      <a:lnSpc>
        <a:spcPct val="90000"/>
      </a:lnSpc>
      <a:spcBef>
        <a:spcPct val="20000"/>
      </a:spcBef>
      <a:spcAft>
        <a:spcPct val="0"/>
      </a:spcAft>
      <a:buClr>
        <a:schemeClr val="accent1"/>
      </a:buClr>
      <a:buSzPct val="50000"/>
      <a:buFont typeface="Wingdings 2" pitchFamily="18" charset="2"/>
      <a:defRPr sz="3200" kern="1200">
        <a:solidFill>
          <a:schemeClr val="tx1"/>
        </a:solidFill>
        <a:latin typeface="Times New Roman" pitchFamily="18" charset="0"/>
        <a:ea typeface="宋体" pitchFamily="2" charset="-122"/>
        <a:cs typeface="+mn-cs"/>
      </a:defRPr>
    </a:lvl4pPr>
    <a:lvl5pPr marL="1828800" algn="ctr" rtl="0" eaLnBrk="0" fontAlgn="b" hangingPunct="0">
      <a:lnSpc>
        <a:spcPct val="90000"/>
      </a:lnSpc>
      <a:spcBef>
        <a:spcPct val="20000"/>
      </a:spcBef>
      <a:spcAft>
        <a:spcPct val="0"/>
      </a:spcAft>
      <a:buClr>
        <a:schemeClr val="accent1"/>
      </a:buClr>
      <a:buSzPct val="50000"/>
      <a:buFont typeface="Wingdings 2" pitchFamily="18" charset="2"/>
      <a:defRPr sz="3200" kern="1200">
        <a:solidFill>
          <a:schemeClr val="tx1"/>
        </a:solidFill>
        <a:latin typeface="Times New Roman" pitchFamily="18" charset="0"/>
        <a:ea typeface="宋体" pitchFamily="2" charset="-122"/>
        <a:cs typeface="+mn-cs"/>
      </a:defRPr>
    </a:lvl5pPr>
    <a:lvl6pPr marL="2286000" algn="l" defTabSz="914400" rtl="0" eaLnBrk="1" latinLnBrk="0" hangingPunct="1">
      <a:defRPr sz="3200" kern="1200">
        <a:solidFill>
          <a:schemeClr val="tx1"/>
        </a:solidFill>
        <a:latin typeface="Times New Roman" pitchFamily="18" charset="0"/>
        <a:ea typeface="宋体" pitchFamily="2" charset="-122"/>
        <a:cs typeface="+mn-cs"/>
      </a:defRPr>
    </a:lvl6pPr>
    <a:lvl7pPr marL="2743200" algn="l" defTabSz="914400" rtl="0" eaLnBrk="1" latinLnBrk="0" hangingPunct="1">
      <a:defRPr sz="3200" kern="1200">
        <a:solidFill>
          <a:schemeClr val="tx1"/>
        </a:solidFill>
        <a:latin typeface="Times New Roman" pitchFamily="18" charset="0"/>
        <a:ea typeface="宋体" pitchFamily="2" charset="-122"/>
        <a:cs typeface="+mn-cs"/>
      </a:defRPr>
    </a:lvl7pPr>
    <a:lvl8pPr marL="3200400" algn="l" defTabSz="914400" rtl="0" eaLnBrk="1" latinLnBrk="0" hangingPunct="1">
      <a:defRPr sz="3200" kern="1200">
        <a:solidFill>
          <a:schemeClr val="tx1"/>
        </a:solidFill>
        <a:latin typeface="Times New Roman" pitchFamily="18" charset="0"/>
        <a:ea typeface="宋体" pitchFamily="2" charset="-122"/>
        <a:cs typeface="+mn-cs"/>
      </a:defRPr>
    </a:lvl8pPr>
    <a:lvl9pPr marL="3657600" algn="l" defTabSz="914400" rtl="0" eaLnBrk="1" latinLnBrk="0" hangingPunct="1">
      <a:defRPr sz="32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A350E"/>
    <a:srgbClr val="FFFF66"/>
    <a:srgbClr val="FF66FF"/>
    <a:srgbClr val="F40C91"/>
    <a:srgbClr val="1E048A"/>
    <a:srgbClr val="000099"/>
    <a:srgbClr val="66CCFF"/>
    <a:srgbClr val="FF6699"/>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inimized" horzBarState="maximized">
    <p:restoredLeft sz="13217" autoAdjust="0"/>
    <p:restoredTop sz="94335" autoAdjust="0"/>
  </p:normalViewPr>
  <p:slideViewPr>
    <p:cSldViewPr>
      <p:cViewPr>
        <p:scale>
          <a:sx n="100" d="100"/>
          <a:sy n="100" d="100"/>
        </p:scale>
        <p:origin x="-118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7B0DF-8D8F-4757-A419-25F7C74BAA3B}" type="doc">
      <dgm:prSet loTypeId="urn:microsoft.com/office/officeart/2005/8/layout/list1" loCatId="list" qsTypeId="urn:microsoft.com/office/officeart/2005/8/quickstyle/3d2" qsCatId="3D" csTypeId="urn:microsoft.com/office/officeart/2005/8/colors/accent1_1" csCatId="accent1" phldr="1"/>
      <dgm:spPr/>
      <dgm:t>
        <a:bodyPr/>
        <a:lstStyle/>
        <a:p>
          <a:endParaRPr lang="zh-CN" altLang="en-US"/>
        </a:p>
      </dgm:t>
    </dgm:pt>
    <dgm:pt modelId="{D5D9BF9E-6C74-4420-9EAF-B57B13E79AE8}">
      <dgm:prSet phldrT="[文本]" custT="1"/>
      <dgm:spPr/>
      <dgm:t>
        <a:bodyPr/>
        <a:lstStyle/>
        <a:p>
          <a:r>
            <a:rPr lang="en-US" altLang="zh-CN" sz="2400" dirty="0" smtClean="0">
              <a:latin typeface="Times New Roman" pitchFamily="18" charset="0"/>
              <a:ea typeface="华文行楷" pitchFamily="2" charset="-122"/>
              <a:cs typeface="Times New Roman" pitchFamily="18" charset="0"/>
            </a:rPr>
            <a:t>1. Make our plant capable to reduce producing /running cost to the utmost extent , save money for client.</a:t>
          </a:r>
          <a:endParaRPr lang="zh-CN" altLang="en-US" sz="2400" dirty="0">
            <a:latin typeface="Times New Roman" pitchFamily="18" charset="0"/>
            <a:cs typeface="Times New Roman" pitchFamily="18" charset="0"/>
          </a:endParaRPr>
        </a:p>
      </dgm:t>
    </dgm:pt>
    <dgm:pt modelId="{0D0D23DA-71F1-4EA8-9BDD-1AFC896696FE}" type="parTrans" cxnId="{DC3BB234-76DE-4826-989E-CDBCF0B7B474}">
      <dgm:prSet/>
      <dgm:spPr/>
      <dgm:t>
        <a:bodyPr/>
        <a:lstStyle/>
        <a:p>
          <a:endParaRPr lang="zh-CN" altLang="en-US"/>
        </a:p>
      </dgm:t>
    </dgm:pt>
    <dgm:pt modelId="{F1A7182A-F7EE-413E-9A99-6D5E866BA80C}" type="sibTrans" cxnId="{DC3BB234-76DE-4826-989E-CDBCF0B7B474}">
      <dgm:prSet/>
      <dgm:spPr/>
      <dgm:t>
        <a:bodyPr/>
        <a:lstStyle/>
        <a:p>
          <a:endParaRPr lang="zh-CN" altLang="en-US"/>
        </a:p>
      </dgm:t>
    </dgm:pt>
    <dgm:pt modelId="{3C9B098E-29A1-4951-9E70-B802DAB2BBD1}">
      <dgm:prSet phldrT="[文本]" custT="1"/>
      <dgm:spPr/>
      <dgm:t>
        <a:bodyPr/>
        <a:lstStyle/>
        <a:p>
          <a:r>
            <a:rPr lang="en-US" altLang="zh-CN" sz="2400" dirty="0" smtClean="0">
              <a:latin typeface="Times New Roman" pitchFamily="18" charset="0"/>
              <a:ea typeface="华文行楷" pitchFamily="2" charset="-122"/>
              <a:cs typeface="Times New Roman" pitchFamily="18" charset="0"/>
            </a:rPr>
            <a:t>2. Make “simpletons” type plant of simplest and easiest operation, so that the client  has not to employ highly-demanding operators to run the plant, lessen the pressure of human resource and make the personnel managing easiest and at lowest cost.</a:t>
          </a:r>
          <a:endParaRPr lang="zh-CN" altLang="en-US" sz="2400" dirty="0">
            <a:latin typeface="Times New Roman" pitchFamily="18" charset="0"/>
            <a:cs typeface="Times New Roman" pitchFamily="18" charset="0"/>
          </a:endParaRPr>
        </a:p>
      </dgm:t>
    </dgm:pt>
    <dgm:pt modelId="{6B73DB58-2CA9-404F-B0BD-E2E4A6CFF5E5}" type="parTrans" cxnId="{04D170FC-4DE4-4C7D-9593-E5C14FFDE93B}">
      <dgm:prSet/>
      <dgm:spPr/>
      <dgm:t>
        <a:bodyPr/>
        <a:lstStyle/>
        <a:p>
          <a:endParaRPr lang="zh-CN" altLang="en-US"/>
        </a:p>
      </dgm:t>
    </dgm:pt>
    <dgm:pt modelId="{396BA0D9-2F23-46F2-A29B-A4356F50170C}" type="sibTrans" cxnId="{04D170FC-4DE4-4C7D-9593-E5C14FFDE93B}">
      <dgm:prSet/>
      <dgm:spPr/>
      <dgm:t>
        <a:bodyPr/>
        <a:lstStyle/>
        <a:p>
          <a:endParaRPr lang="zh-CN" altLang="en-US"/>
        </a:p>
      </dgm:t>
    </dgm:pt>
    <dgm:pt modelId="{996E5CEF-B89E-4D8E-80AA-175E722D3E23}" type="pres">
      <dgm:prSet presAssocID="{0957B0DF-8D8F-4757-A419-25F7C74BAA3B}" presName="linear" presStyleCnt="0">
        <dgm:presLayoutVars>
          <dgm:dir/>
          <dgm:animLvl val="lvl"/>
          <dgm:resizeHandles val="exact"/>
        </dgm:presLayoutVars>
      </dgm:prSet>
      <dgm:spPr/>
      <dgm:t>
        <a:bodyPr/>
        <a:lstStyle/>
        <a:p>
          <a:endParaRPr lang="zh-CN" altLang="en-US"/>
        </a:p>
      </dgm:t>
    </dgm:pt>
    <dgm:pt modelId="{459AC959-3485-4A61-A724-3898E0241E78}" type="pres">
      <dgm:prSet presAssocID="{D5D9BF9E-6C74-4420-9EAF-B57B13E79AE8}" presName="parentLin" presStyleCnt="0"/>
      <dgm:spPr/>
    </dgm:pt>
    <dgm:pt modelId="{FC69B005-B3D1-4F75-8C70-C0677565224B}" type="pres">
      <dgm:prSet presAssocID="{D5D9BF9E-6C74-4420-9EAF-B57B13E79AE8}" presName="parentLeftMargin" presStyleLbl="node1" presStyleIdx="0" presStyleCnt="2"/>
      <dgm:spPr/>
      <dgm:t>
        <a:bodyPr/>
        <a:lstStyle/>
        <a:p>
          <a:endParaRPr lang="zh-CN" altLang="en-US"/>
        </a:p>
      </dgm:t>
    </dgm:pt>
    <dgm:pt modelId="{EC8A0321-B917-4391-B98D-E69B2B89F2AD}" type="pres">
      <dgm:prSet presAssocID="{D5D9BF9E-6C74-4420-9EAF-B57B13E79AE8}" presName="parentText" presStyleLbl="node1" presStyleIdx="0" presStyleCnt="2" custScaleX="141871" custScaleY="312060" custLinFactNeighborX="-18131" custLinFactNeighborY="-609">
        <dgm:presLayoutVars>
          <dgm:chMax val="0"/>
          <dgm:bulletEnabled val="1"/>
        </dgm:presLayoutVars>
      </dgm:prSet>
      <dgm:spPr/>
      <dgm:t>
        <a:bodyPr/>
        <a:lstStyle/>
        <a:p>
          <a:endParaRPr lang="zh-CN" altLang="en-US"/>
        </a:p>
      </dgm:t>
    </dgm:pt>
    <dgm:pt modelId="{811DFA09-9E77-49FF-8849-24075819D260}" type="pres">
      <dgm:prSet presAssocID="{D5D9BF9E-6C74-4420-9EAF-B57B13E79AE8}" presName="negativeSpace" presStyleCnt="0"/>
      <dgm:spPr/>
    </dgm:pt>
    <dgm:pt modelId="{71E1D849-FC0C-4858-80B2-2A70A5C2A93A}" type="pres">
      <dgm:prSet presAssocID="{D5D9BF9E-6C74-4420-9EAF-B57B13E79AE8}" presName="childText" presStyleLbl="conFgAcc1" presStyleIdx="0" presStyleCnt="2" custScaleY="294992" custLinFactY="-65426" custLinFactNeighborY="-100000">
        <dgm:presLayoutVars>
          <dgm:bulletEnabled val="1"/>
        </dgm:presLayoutVars>
      </dgm:prSet>
      <dgm:spPr/>
    </dgm:pt>
    <dgm:pt modelId="{B05EE592-B7CB-416C-AB5C-A8F42DE6F45E}" type="pres">
      <dgm:prSet presAssocID="{F1A7182A-F7EE-413E-9A99-6D5E866BA80C}" presName="spaceBetweenRectangles" presStyleCnt="0"/>
      <dgm:spPr/>
    </dgm:pt>
    <dgm:pt modelId="{A78BA325-E1F1-4090-82D7-13EB5A59602A}" type="pres">
      <dgm:prSet presAssocID="{3C9B098E-29A1-4951-9E70-B802DAB2BBD1}" presName="parentLin" presStyleCnt="0"/>
      <dgm:spPr/>
    </dgm:pt>
    <dgm:pt modelId="{50CFBF4D-C410-42BD-B1D5-2C8113D7E597}" type="pres">
      <dgm:prSet presAssocID="{3C9B098E-29A1-4951-9E70-B802DAB2BBD1}" presName="parentLeftMargin" presStyleLbl="node1" presStyleIdx="0" presStyleCnt="2"/>
      <dgm:spPr/>
      <dgm:t>
        <a:bodyPr/>
        <a:lstStyle/>
        <a:p>
          <a:endParaRPr lang="zh-CN" altLang="en-US"/>
        </a:p>
      </dgm:t>
    </dgm:pt>
    <dgm:pt modelId="{DC229A5F-99C5-427E-A2D0-A30D50CFE097}" type="pres">
      <dgm:prSet presAssocID="{3C9B098E-29A1-4951-9E70-B802DAB2BBD1}" presName="parentText" presStyleLbl="node1" presStyleIdx="1" presStyleCnt="2" custScaleX="144169" custScaleY="695560" custLinFactNeighborX="-38250" custLinFactNeighborY="-53863">
        <dgm:presLayoutVars>
          <dgm:chMax val="0"/>
          <dgm:bulletEnabled val="1"/>
        </dgm:presLayoutVars>
      </dgm:prSet>
      <dgm:spPr/>
      <dgm:t>
        <a:bodyPr/>
        <a:lstStyle/>
        <a:p>
          <a:endParaRPr lang="zh-CN" altLang="en-US"/>
        </a:p>
      </dgm:t>
    </dgm:pt>
    <dgm:pt modelId="{FE5507DA-0684-4133-B7F1-5ABADFE5E4CE}" type="pres">
      <dgm:prSet presAssocID="{3C9B098E-29A1-4951-9E70-B802DAB2BBD1}" presName="negativeSpace" presStyleCnt="0"/>
      <dgm:spPr/>
    </dgm:pt>
    <dgm:pt modelId="{2DCAF8E5-1D3C-4658-A5BB-E2CBA4AB3559}" type="pres">
      <dgm:prSet presAssocID="{3C9B098E-29A1-4951-9E70-B802DAB2BBD1}" presName="childText" presStyleLbl="conFgAcc1" presStyleIdx="1" presStyleCnt="2" custScaleY="294992">
        <dgm:presLayoutVars>
          <dgm:bulletEnabled val="1"/>
        </dgm:presLayoutVars>
      </dgm:prSet>
      <dgm:spPr/>
    </dgm:pt>
  </dgm:ptLst>
  <dgm:cxnLst>
    <dgm:cxn modelId="{04D170FC-4DE4-4C7D-9593-E5C14FFDE93B}" srcId="{0957B0DF-8D8F-4757-A419-25F7C74BAA3B}" destId="{3C9B098E-29A1-4951-9E70-B802DAB2BBD1}" srcOrd="1" destOrd="0" parTransId="{6B73DB58-2CA9-404F-B0BD-E2E4A6CFF5E5}" sibTransId="{396BA0D9-2F23-46F2-A29B-A4356F50170C}"/>
    <dgm:cxn modelId="{E1C85A35-ACBA-4B1A-B85F-3F2D24335B9E}" type="presOf" srcId="{0957B0DF-8D8F-4757-A419-25F7C74BAA3B}" destId="{996E5CEF-B89E-4D8E-80AA-175E722D3E23}" srcOrd="0" destOrd="0" presId="urn:microsoft.com/office/officeart/2005/8/layout/list1"/>
    <dgm:cxn modelId="{818C3DED-AAF2-4D81-907A-9B340DDCC886}" type="presOf" srcId="{3C9B098E-29A1-4951-9E70-B802DAB2BBD1}" destId="{DC229A5F-99C5-427E-A2D0-A30D50CFE097}" srcOrd="1" destOrd="0" presId="urn:microsoft.com/office/officeart/2005/8/layout/list1"/>
    <dgm:cxn modelId="{D22084D5-DBE3-4517-B63A-DF4EC75E1709}" type="presOf" srcId="{3C9B098E-29A1-4951-9E70-B802DAB2BBD1}" destId="{50CFBF4D-C410-42BD-B1D5-2C8113D7E597}" srcOrd="0" destOrd="0" presId="urn:microsoft.com/office/officeart/2005/8/layout/list1"/>
    <dgm:cxn modelId="{A0B80FCA-2FF8-4B41-B6BC-FEC32B84E4B3}" type="presOf" srcId="{D5D9BF9E-6C74-4420-9EAF-B57B13E79AE8}" destId="{EC8A0321-B917-4391-B98D-E69B2B89F2AD}" srcOrd="1" destOrd="0" presId="urn:microsoft.com/office/officeart/2005/8/layout/list1"/>
    <dgm:cxn modelId="{DC3BB234-76DE-4826-989E-CDBCF0B7B474}" srcId="{0957B0DF-8D8F-4757-A419-25F7C74BAA3B}" destId="{D5D9BF9E-6C74-4420-9EAF-B57B13E79AE8}" srcOrd="0" destOrd="0" parTransId="{0D0D23DA-71F1-4EA8-9BDD-1AFC896696FE}" sibTransId="{F1A7182A-F7EE-413E-9A99-6D5E866BA80C}"/>
    <dgm:cxn modelId="{DCB3C349-A2A3-4F93-9E6A-8540457D1B3F}" type="presOf" srcId="{D5D9BF9E-6C74-4420-9EAF-B57B13E79AE8}" destId="{FC69B005-B3D1-4F75-8C70-C0677565224B}" srcOrd="0" destOrd="0" presId="urn:microsoft.com/office/officeart/2005/8/layout/list1"/>
    <dgm:cxn modelId="{1334AEAE-6BF1-49E8-8006-B41BCF92AB5D}" type="presParOf" srcId="{996E5CEF-B89E-4D8E-80AA-175E722D3E23}" destId="{459AC959-3485-4A61-A724-3898E0241E78}" srcOrd="0" destOrd="0" presId="urn:microsoft.com/office/officeart/2005/8/layout/list1"/>
    <dgm:cxn modelId="{0A3140BA-3BD3-4630-A542-63A1C278E3E2}" type="presParOf" srcId="{459AC959-3485-4A61-A724-3898E0241E78}" destId="{FC69B005-B3D1-4F75-8C70-C0677565224B}" srcOrd="0" destOrd="0" presId="urn:microsoft.com/office/officeart/2005/8/layout/list1"/>
    <dgm:cxn modelId="{23777E50-E10C-45F1-A382-322F2DAA19D8}" type="presParOf" srcId="{459AC959-3485-4A61-A724-3898E0241E78}" destId="{EC8A0321-B917-4391-B98D-E69B2B89F2AD}" srcOrd="1" destOrd="0" presId="urn:microsoft.com/office/officeart/2005/8/layout/list1"/>
    <dgm:cxn modelId="{9E823FA7-C020-436A-A5AB-6E34E9674436}" type="presParOf" srcId="{996E5CEF-B89E-4D8E-80AA-175E722D3E23}" destId="{811DFA09-9E77-49FF-8849-24075819D260}" srcOrd="1" destOrd="0" presId="urn:microsoft.com/office/officeart/2005/8/layout/list1"/>
    <dgm:cxn modelId="{177BAC64-E91C-49F8-AA60-EB570B088A0A}" type="presParOf" srcId="{996E5CEF-B89E-4D8E-80AA-175E722D3E23}" destId="{71E1D849-FC0C-4858-80B2-2A70A5C2A93A}" srcOrd="2" destOrd="0" presId="urn:microsoft.com/office/officeart/2005/8/layout/list1"/>
    <dgm:cxn modelId="{055DAB08-4EB7-445E-BC94-2FFE90FFC348}" type="presParOf" srcId="{996E5CEF-B89E-4D8E-80AA-175E722D3E23}" destId="{B05EE592-B7CB-416C-AB5C-A8F42DE6F45E}" srcOrd="3" destOrd="0" presId="urn:microsoft.com/office/officeart/2005/8/layout/list1"/>
    <dgm:cxn modelId="{08CB702D-E99C-455B-B469-ECEB686E2CCA}" type="presParOf" srcId="{996E5CEF-B89E-4D8E-80AA-175E722D3E23}" destId="{A78BA325-E1F1-4090-82D7-13EB5A59602A}" srcOrd="4" destOrd="0" presId="urn:microsoft.com/office/officeart/2005/8/layout/list1"/>
    <dgm:cxn modelId="{14F3500F-C057-498D-80BB-FDDE442D0E61}" type="presParOf" srcId="{A78BA325-E1F1-4090-82D7-13EB5A59602A}" destId="{50CFBF4D-C410-42BD-B1D5-2C8113D7E597}" srcOrd="0" destOrd="0" presId="urn:microsoft.com/office/officeart/2005/8/layout/list1"/>
    <dgm:cxn modelId="{74126D8E-F6A1-418A-9AAB-5F1AE23CC1B0}" type="presParOf" srcId="{A78BA325-E1F1-4090-82D7-13EB5A59602A}" destId="{DC229A5F-99C5-427E-A2D0-A30D50CFE097}" srcOrd="1" destOrd="0" presId="urn:microsoft.com/office/officeart/2005/8/layout/list1"/>
    <dgm:cxn modelId="{BD3EA7D6-B2FA-4DBC-9652-4B585C88F570}" type="presParOf" srcId="{996E5CEF-B89E-4D8E-80AA-175E722D3E23}" destId="{FE5507DA-0684-4133-B7F1-5ABADFE5E4CE}" srcOrd="5" destOrd="0" presId="urn:microsoft.com/office/officeart/2005/8/layout/list1"/>
    <dgm:cxn modelId="{12A5FB98-F902-4649-A897-95B7DC3AB40B}" type="presParOf" srcId="{996E5CEF-B89E-4D8E-80AA-175E722D3E23}" destId="{2DCAF8E5-1D3C-4658-A5BB-E2CBA4AB3559}" srcOrd="6"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287874-4BCD-47EC-A4D3-7169EE2D74F6}" type="doc">
      <dgm:prSet loTypeId="urn:microsoft.com/office/officeart/2005/8/layout/hierarchy2" loCatId="hierarchy" qsTypeId="urn:microsoft.com/office/officeart/2005/8/quickstyle/3d3" qsCatId="3D" csTypeId="urn:microsoft.com/office/officeart/2005/8/colors/colorful1#1" csCatId="colorful" phldr="1"/>
      <dgm:spPr/>
      <dgm:t>
        <a:bodyPr/>
        <a:lstStyle/>
        <a:p>
          <a:endParaRPr lang="zh-CN" altLang="en-US"/>
        </a:p>
      </dgm:t>
    </dgm:pt>
    <dgm:pt modelId="{32595B3A-A322-4743-9698-25ED6E7E72B4}">
      <dgm:prSet phldrT="[文本]" custT="1"/>
      <dgm:spPr/>
      <dgm:t>
        <a:bodyPr vert="vert"/>
        <a:lstStyle/>
        <a:p>
          <a:r>
            <a:rPr lang="en-US" altLang="zh-CN" sz="2800" b="1" dirty="0" smtClean="0">
              <a:solidFill>
                <a:srgbClr val="FFFF00"/>
              </a:solidFill>
              <a:latin typeface="Times New Roman" pitchFamily="18" charset="0"/>
              <a:cs typeface="Times New Roman" pitchFamily="18" charset="0"/>
            </a:rPr>
            <a:t>How to achieve </a:t>
          </a:r>
        </a:p>
        <a:p>
          <a:r>
            <a:rPr lang="en-US" altLang="zh-CN" sz="2800" b="1" dirty="0" smtClean="0">
              <a:solidFill>
                <a:srgbClr val="FFFF00"/>
              </a:solidFill>
              <a:latin typeface="Times New Roman" pitchFamily="18" charset="0"/>
              <a:cs typeface="Times New Roman" pitchFamily="18" charset="0"/>
            </a:rPr>
            <a:t>high efficiency</a:t>
          </a:r>
          <a:endParaRPr lang="zh-CN" altLang="en-US" sz="2800" b="1" dirty="0">
            <a:solidFill>
              <a:srgbClr val="FFFF00"/>
            </a:solidFill>
            <a:latin typeface="Times New Roman" pitchFamily="18" charset="0"/>
            <a:cs typeface="Times New Roman" pitchFamily="18" charset="0"/>
          </a:endParaRPr>
        </a:p>
      </dgm:t>
    </dgm:pt>
    <dgm:pt modelId="{AD226585-DA80-4A05-89EE-3394F452D655}" type="parTrans" cxnId="{AA8550C0-6ACE-436D-9C8D-CAF1FB148834}">
      <dgm:prSet/>
      <dgm:spPr/>
      <dgm:t>
        <a:bodyPr/>
        <a:lstStyle/>
        <a:p>
          <a:endParaRPr lang="zh-CN" altLang="en-US" sz="2400" b="1">
            <a:solidFill>
              <a:schemeClr val="tx1">
                <a:lumMod val="95000"/>
                <a:lumOff val="5000"/>
              </a:schemeClr>
            </a:solidFill>
          </a:endParaRPr>
        </a:p>
      </dgm:t>
    </dgm:pt>
    <dgm:pt modelId="{154B61C6-379F-4318-BE8E-795E5A4A8ECE}" type="sibTrans" cxnId="{AA8550C0-6ACE-436D-9C8D-CAF1FB148834}">
      <dgm:prSet/>
      <dgm:spPr/>
      <dgm:t>
        <a:bodyPr/>
        <a:lstStyle/>
        <a:p>
          <a:endParaRPr lang="zh-CN" altLang="en-US" sz="2400" b="1">
            <a:solidFill>
              <a:schemeClr val="tx1">
                <a:lumMod val="95000"/>
                <a:lumOff val="5000"/>
              </a:schemeClr>
            </a:solidFill>
          </a:endParaRPr>
        </a:p>
      </dgm:t>
    </dgm:pt>
    <dgm:pt modelId="{DBCA5BE4-5D55-434B-8819-493558C3C727}">
      <dgm:prSet phldrT="[文本]" custT="1"/>
      <dgm:spPr/>
      <dgm:t>
        <a:bodyPr/>
        <a:lstStyle/>
        <a:p>
          <a:r>
            <a:rPr lang="en-US" altLang="zh-CN" sz="2400" b="1" dirty="0" smtClean="0">
              <a:solidFill>
                <a:schemeClr val="tx1">
                  <a:lumMod val="95000"/>
                  <a:lumOff val="5000"/>
                </a:schemeClr>
              </a:solidFill>
              <a:latin typeface="Times New Roman" pitchFamily="18" charset="0"/>
              <a:cs typeface="Times New Roman" pitchFamily="18" charset="0"/>
            </a:rPr>
            <a:t>Cement feeding speed</a:t>
          </a:r>
        </a:p>
        <a:p>
          <a:r>
            <a:rPr lang="en-US" altLang="zh-CN" sz="2400" b="1" dirty="0" smtClean="0">
              <a:solidFill>
                <a:schemeClr val="tx1">
                  <a:lumMod val="95000"/>
                  <a:lumOff val="5000"/>
                </a:schemeClr>
              </a:solidFill>
              <a:latin typeface="Times New Roman" pitchFamily="18" charset="0"/>
              <a:cs typeface="Times New Roman" pitchFamily="18" charset="0"/>
            </a:rPr>
            <a:t> 2 times faster</a:t>
          </a:r>
          <a:endParaRPr lang="zh-CN" altLang="en-US" sz="2400" b="1" dirty="0">
            <a:solidFill>
              <a:schemeClr val="tx1">
                <a:lumMod val="95000"/>
                <a:lumOff val="5000"/>
              </a:schemeClr>
            </a:solidFill>
            <a:latin typeface="Times New Roman" pitchFamily="18" charset="0"/>
            <a:cs typeface="Times New Roman" pitchFamily="18" charset="0"/>
          </a:endParaRPr>
        </a:p>
      </dgm:t>
    </dgm:pt>
    <dgm:pt modelId="{F1759EE0-DAD2-4D09-A189-0C2D30E640B5}" type="parTrans" cxnId="{65D52E1F-2EAD-4BE2-823C-88767EF69170}">
      <dgm:prSet custT="1"/>
      <dgm:spPr/>
      <dgm:t>
        <a:bodyPr/>
        <a:lstStyle/>
        <a:p>
          <a:endParaRPr lang="zh-CN" altLang="en-US" sz="2400" b="1">
            <a:solidFill>
              <a:schemeClr val="tx1">
                <a:lumMod val="95000"/>
                <a:lumOff val="5000"/>
              </a:schemeClr>
            </a:solidFill>
          </a:endParaRPr>
        </a:p>
      </dgm:t>
    </dgm:pt>
    <dgm:pt modelId="{89909FDF-462A-4F52-853F-3F0B3D13DBB2}" type="sibTrans" cxnId="{65D52E1F-2EAD-4BE2-823C-88767EF69170}">
      <dgm:prSet/>
      <dgm:spPr/>
      <dgm:t>
        <a:bodyPr/>
        <a:lstStyle/>
        <a:p>
          <a:endParaRPr lang="zh-CN" altLang="en-US" sz="2400" b="1">
            <a:solidFill>
              <a:schemeClr val="tx1">
                <a:lumMod val="95000"/>
                <a:lumOff val="5000"/>
              </a:schemeClr>
            </a:solidFill>
          </a:endParaRPr>
        </a:p>
      </dgm:t>
    </dgm:pt>
    <dgm:pt modelId="{3E16AF4E-C11D-40A8-B6FA-E71306AC2444}">
      <dgm:prSet phldrT="[文本]" custT="1"/>
      <dgm:spPr/>
      <dgm:t>
        <a:bodyPr/>
        <a:lstStyle/>
        <a:p>
          <a:r>
            <a:rPr lang="en-US" altLang="zh-CN" sz="2000" b="1" dirty="0" smtClean="0">
              <a:solidFill>
                <a:schemeClr val="tx1">
                  <a:lumMod val="95000"/>
                  <a:lumOff val="5000"/>
                </a:schemeClr>
              </a:solidFill>
            </a:rPr>
            <a:t>Cement conveyors length much shorter</a:t>
          </a:r>
          <a:endParaRPr lang="zh-CN" altLang="en-US" sz="2000" b="1" dirty="0">
            <a:solidFill>
              <a:schemeClr val="tx1">
                <a:lumMod val="95000"/>
                <a:lumOff val="5000"/>
              </a:schemeClr>
            </a:solidFill>
          </a:endParaRPr>
        </a:p>
      </dgm:t>
    </dgm:pt>
    <dgm:pt modelId="{0398EF4E-D328-4DCA-BE2A-8BC31222A752}" type="parTrans" cxnId="{01682C09-6771-4F57-9E13-03B979FAF29A}">
      <dgm:prSet custT="1"/>
      <dgm:spPr/>
      <dgm:t>
        <a:bodyPr/>
        <a:lstStyle/>
        <a:p>
          <a:endParaRPr lang="zh-CN" altLang="en-US" sz="2400" b="1">
            <a:solidFill>
              <a:schemeClr val="tx1">
                <a:lumMod val="95000"/>
                <a:lumOff val="5000"/>
              </a:schemeClr>
            </a:solidFill>
          </a:endParaRPr>
        </a:p>
      </dgm:t>
    </dgm:pt>
    <dgm:pt modelId="{F5DC74E7-D845-455D-9F19-5BFE1756F6DE}" type="sibTrans" cxnId="{01682C09-6771-4F57-9E13-03B979FAF29A}">
      <dgm:prSet/>
      <dgm:spPr/>
      <dgm:t>
        <a:bodyPr/>
        <a:lstStyle/>
        <a:p>
          <a:endParaRPr lang="zh-CN" altLang="en-US" sz="2400" b="1">
            <a:solidFill>
              <a:schemeClr val="tx1">
                <a:lumMod val="95000"/>
                <a:lumOff val="5000"/>
              </a:schemeClr>
            </a:solidFill>
          </a:endParaRPr>
        </a:p>
      </dgm:t>
    </dgm:pt>
    <dgm:pt modelId="{B4CD861D-9C41-41AA-ABE2-2BF8DD2BAFCA}">
      <dgm:prSet phldrT="[文本]" custT="1"/>
      <dgm:spPr/>
      <dgm:t>
        <a:bodyPr/>
        <a:lstStyle/>
        <a:p>
          <a:r>
            <a:rPr lang="en-US" altLang="zh-CN" sz="2000" b="1" dirty="0" smtClean="0">
              <a:solidFill>
                <a:schemeClr val="tx1">
                  <a:lumMod val="95000"/>
                  <a:lumOff val="5000"/>
                </a:schemeClr>
              </a:solidFill>
            </a:rPr>
            <a:t>Cement conveyors incline angel much smaller</a:t>
          </a:r>
          <a:endParaRPr lang="zh-CN" altLang="en-US" sz="2000" b="1" dirty="0">
            <a:solidFill>
              <a:schemeClr val="tx1">
                <a:lumMod val="95000"/>
                <a:lumOff val="5000"/>
              </a:schemeClr>
            </a:solidFill>
          </a:endParaRPr>
        </a:p>
      </dgm:t>
    </dgm:pt>
    <dgm:pt modelId="{5D6EA2CA-A764-439A-9461-D9A13F97A9B2}" type="parTrans" cxnId="{80B7B20F-0B65-4E44-948E-03678F2F77F6}">
      <dgm:prSet custT="1"/>
      <dgm:spPr/>
      <dgm:t>
        <a:bodyPr/>
        <a:lstStyle/>
        <a:p>
          <a:endParaRPr lang="zh-CN" altLang="en-US" sz="2400" b="1">
            <a:solidFill>
              <a:schemeClr val="tx1">
                <a:lumMod val="95000"/>
                <a:lumOff val="5000"/>
              </a:schemeClr>
            </a:solidFill>
          </a:endParaRPr>
        </a:p>
      </dgm:t>
    </dgm:pt>
    <dgm:pt modelId="{B965F774-D0CE-42A4-8381-28CF04A4C2D2}" type="sibTrans" cxnId="{80B7B20F-0B65-4E44-948E-03678F2F77F6}">
      <dgm:prSet/>
      <dgm:spPr/>
      <dgm:t>
        <a:bodyPr/>
        <a:lstStyle/>
        <a:p>
          <a:endParaRPr lang="zh-CN" altLang="en-US" sz="2400" b="1">
            <a:solidFill>
              <a:schemeClr val="tx1">
                <a:lumMod val="95000"/>
                <a:lumOff val="5000"/>
              </a:schemeClr>
            </a:solidFill>
          </a:endParaRPr>
        </a:p>
      </dgm:t>
    </dgm:pt>
    <dgm:pt modelId="{E165A27D-76F9-4F43-8E5D-425EA53E899F}">
      <dgm:prSet phldrT="[文本]" custT="1"/>
      <dgm:spPr/>
      <dgm:t>
        <a:bodyPr/>
        <a:lstStyle/>
        <a:p>
          <a:r>
            <a:rPr lang="en-US" altLang="zh-CN" sz="2400" b="1" dirty="0" smtClean="0">
              <a:solidFill>
                <a:schemeClr val="tx1">
                  <a:lumMod val="95000"/>
                  <a:lumOff val="5000"/>
                </a:schemeClr>
              </a:solidFill>
              <a:latin typeface="Times New Roman" pitchFamily="18" charset="0"/>
              <a:cs typeface="Times New Roman" pitchFamily="18" charset="0"/>
            </a:rPr>
            <a:t>Control system “gapless” connection</a:t>
          </a:r>
          <a:endParaRPr lang="zh-CN" altLang="en-US" sz="2400" b="1" dirty="0">
            <a:solidFill>
              <a:schemeClr val="tx1">
                <a:lumMod val="95000"/>
                <a:lumOff val="5000"/>
              </a:schemeClr>
            </a:solidFill>
            <a:latin typeface="Times New Roman" pitchFamily="18" charset="0"/>
            <a:cs typeface="Times New Roman" pitchFamily="18" charset="0"/>
          </a:endParaRPr>
        </a:p>
      </dgm:t>
    </dgm:pt>
    <dgm:pt modelId="{D397AE54-D0CB-4D51-A19D-AADC4A64C25E}" type="parTrans" cxnId="{DA00ED21-D76F-4A15-B1EC-A3E5853DA937}">
      <dgm:prSet custT="1"/>
      <dgm:spPr/>
      <dgm:t>
        <a:bodyPr/>
        <a:lstStyle/>
        <a:p>
          <a:endParaRPr lang="zh-CN" altLang="en-US" sz="2400" b="1">
            <a:solidFill>
              <a:schemeClr val="tx1">
                <a:lumMod val="95000"/>
                <a:lumOff val="5000"/>
              </a:schemeClr>
            </a:solidFill>
          </a:endParaRPr>
        </a:p>
      </dgm:t>
    </dgm:pt>
    <dgm:pt modelId="{B0E2E6BC-CCAA-4ABC-AABF-1EB62E631FE7}" type="sibTrans" cxnId="{DA00ED21-D76F-4A15-B1EC-A3E5853DA937}">
      <dgm:prSet/>
      <dgm:spPr/>
      <dgm:t>
        <a:bodyPr/>
        <a:lstStyle/>
        <a:p>
          <a:endParaRPr lang="zh-CN" altLang="en-US" sz="2400" b="1">
            <a:solidFill>
              <a:schemeClr val="tx1">
                <a:lumMod val="95000"/>
                <a:lumOff val="5000"/>
              </a:schemeClr>
            </a:solidFill>
          </a:endParaRPr>
        </a:p>
      </dgm:t>
    </dgm:pt>
    <dgm:pt modelId="{DA7F9876-7856-4368-B97C-35F712C27680}">
      <dgm:prSet phldrT="[文本]" custT="1"/>
      <dgm:spPr/>
      <dgm:t>
        <a:bodyPr/>
        <a:lstStyle/>
        <a:p>
          <a:r>
            <a:rPr lang="en-US" altLang="zh-CN" sz="2000" b="1" dirty="0" smtClean="0">
              <a:solidFill>
                <a:schemeClr val="tx1">
                  <a:lumMod val="95000"/>
                  <a:lumOff val="5000"/>
                </a:schemeClr>
              </a:solidFill>
            </a:rPr>
            <a:t>By multi-task production mode</a:t>
          </a:r>
          <a:endParaRPr lang="zh-CN" altLang="en-US" sz="2000" b="1" dirty="0">
            <a:solidFill>
              <a:schemeClr val="tx1">
                <a:lumMod val="95000"/>
                <a:lumOff val="5000"/>
              </a:schemeClr>
            </a:solidFill>
          </a:endParaRPr>
        </a:p>
      </dgm:t>
    </dgm:pt>
    <dgm:pt modelId="{65C84DD4-AEC6-4E8A-A1D7-99957A02F282}" type="parTrans" cxnId="{0DDA58C1-69F3-4558-9E0E-F22E38D7752C}">
      <dgm:prSet custT="1"/>
      <dgm:spPr/>
      <dgm:t>
        <a:bodyPr/>
        <a:lstStyle/>
        <a:p>
          <a:endParaRPr lang="zh-CN" altLang="en-US" sz="2400" b="1">
            <a:solidFill>
              <a:schemeClr val="tx1">
                <a:lumMod val="95000"/>
                <a:lumOff val="5000"/>
              </a:schemeClr>
            </a:solidFill>
          </a:endParaRPr>
        </a:p>
      </dgm:t>
    </dgm:pt>
    <dgm:pt modelId="{E292041D-5CDA-4037-A2BF-F2D0EF520CEE}" type="sibTrans" cxnId="{0DDA58C1-69F3-4558-9E0E-F22E38D7752C}">
      <dgm:prSet/>
      <dgm:spPr/>
      <dgm:t>
        <a:bodyPr/>
        <a:lstStyle/>
        <a:p>
          <a:endParaRPr lang="zh-CN" altLang="en-US" sz="2400" b="1">
            <a:solidFill>
              <a:schemeClr val="tx1">
                <a:lumMod val="95000"/>
                <a:lumOff val="5000"/>
              </a:schemeClr>
            </a:solidFill>
          </a:endParaRPr>
        </a:p>
      </dgm:t>
    </dgm:pt>
    <dgm:pt modelId="{09CE427F-1497-4137-AC0B-3B86AED28E61}">
      <dgm:prSet custT="1"/>
      <dgm:spPr/>
      <dgm:t>
        <a:bodyPr/>
        <a:lstStyle/>
        <a:p>
          <a:r>
            <a:rPr lang="en-US" altLang="zh-CN" sz="2400" b="1" dirty="0" smtClean="0">
              <a:solidFill>
                <a:schemeClr val="tx1">
                  <a:lumMod val="95000"/>
                  <a:lumOff val="5000"/>
                </a:schemeClr>
              </a:solidFill>
              <a:latin typeface="Times New Roman" pitchFamily="18" charset="0"/>
              <a:cs typeface="Times New Roman" pitchFamily="18" charset="0"/>
            </a:rPr>
            <a:t>aggregates feeding speed </a:t>
          </a:r>
        </a:p>
        <a:p>
          <a:r>
            <a:rPr lang="en-US" altLang="zh-CN" sz="2400" b="1" dirty="0" smtClean="0">
              <a:solidFill>
                <a:schemeClr val="tx1">
                  <a:lumMod val="95000"/>
                  <a:lumOff val="5000"/>
                </a:schemeClr>
              </a:solidFill>
              <a:latin typeface="Times New Roman" pitchFamily="18" charset="0"/>
              <a:cs typeface="Times New Roman" pitchFamily="18" charset="0"/>
            </a:rPr>
            <a:t>2 times faster</a:t>
          </a:r>
          <a:endParaRPr lang="zh-CN" altLang="en-US" sz="2400" b="1" dirty="0">
            <a:solidFill>
              <a:schemeClr val="tx1">
                <a:lumMod val="95000"/>
                <a:lumOff val="5000"/>
              </a:schemeClr>
            </a:solidFill>
            <a:latin typeface="Times New Roman" pitchFamily="18" charset="0"/>
            <a:cs typeface="Times New Roman" pitchFamily="18" charset="0"/>
          </a:endParaRPr>
        </a:p>
      </dgm:t>
    </dgm:pt>
    <dgm:pt modelId="{FAE144B0-5F18-4A45-8BE2-5C5C18FF2ABE}" type="parTrans" cxnId="{481EE3AA-E7D2-4767-B89D-7DFB03A5F76B}">
      <dgm:prSet custT="1"/>
      <dgm:spPr/>
      <dgm:t>
        <a:bodyPr/>
        <a:lstStyle/>
        <a:p>
          <a:endParaRPr lang="zh-CN" altLang="en-US" sz="2400" b="1">
            <a:solidFill>
              <a:schemeClr val="tx1">
                <a:lumMod val="95000"/>
                <a:lumOff val="5000"/>
              </a:schemeClr>
            </a:solidFill>
          </a:endParaRPr>
        </a:p>
      </dgm:t>
    </dgm:pt>
    <dgm:pt modelId="{EC6F5066-5A22-4D67-A532-E7135F30D7D9}" type="sibTrans" cxnId="{481EE3AA-E7D2-4767-B89D-7DFB03A5F76B}">
      <dgm:prSet/>
      <dgm:spPr/>
      <dgm:t>
        <a:bodyPr/>
        <a:lstStyle/>
        <a:p>
          <a:endParaRPr lang="zh-CN" altLang="en-US" sz="2400" b="1">
            <a:solidFill>
              <a:schemeClr val="tx1">
                <a:lumMod val="95000"/>
                <a:lumOff val="5000"/>
              </a:schemeClr>
            </a:solidFill>
          </a:endParaRPr>
        </a:p>
      </dgm:t>
    </dgm:pt>
    <dgm:pt modelId="{672BB9AE-C0BC-41DD-9A73-8A4852BEB57E}">
      <dgm:prSet custT="1"/>
      <dgm:spPr/>
      <dgm:t>
        <a:bodyPr/>
        <a:lstStyle/>
        <a:p>
          <a:r>
            <a:rPr lang="en-US" altLang="zh-CN" sz="2000" b="1" dirty="0" smtClean="0">
              <a:solidFill>
                <a:schemeClr val="tx1">
                  <a:lumMod val="95000"/>
                  <a:lumOff val="5000"/>
                </a:schemeClr>
              </a:solidFill>
            </a:rPr>
            <a:t>By subtraction weighing, </a:t>
          </a:r>
        </a:p>
        <a:p>
          <a:r>
            <a:rPr lang="en-US" altLang="zh-CN" sz="2000" b="1" dirty="0" smtClean="0">
              <a:solidFill>
                <a:schemeClr val="tx1">
                  <a:lumMod val="95000"/>
                  <a:lumOff val="5000"/>
                </a:schemeClr>
              </a:solidFill>
            </a:rPr>
            <a:t> all aggregates fall synchronously</a:t>
          </a:r>
          <a:endParaRPr lang="zh-CN" altLang="en-US" sz="2000" b="1" dirty="0">
            <a:solidFill>
              <a:schemeClr val="tx1">
                <a:lumMod val="95000"/>
                <a:lumOff val="5000"/>
              </a:schemeClr>
            </a:solidFill>
          </a:endParaRPr>
        </a:p>
      </dgm:t>
    </dgm:pt>
    <dgm:pt modelId="{E51A1226-AFEC-45BC-8517-D0371028E06A}" type="parTrans" cxnId="{6B2A6C7E-2C84-426D-A319-D44B168090F8}">
      <dgm:prSet custT="1"/>
      <dgm:spPr/>
      <dgm:t>
        <a:bodyPr/>
        <a:lstStyle/>
        <a:p>
          <a:endParaRPr lang="zh-CN" altLang="en-US" sz="2400" b="1">
            <a:solidFill>
              <a:schemeClr val="tx1">
                <a:lumMod val="95000"/>
                <a:lumOff val="5000"/>
              </a:schemeClr>
            </a:solidFill>
          </a:endParaRPr>
        </a:p>
      </dgm:t>
    </dgm:pt>
    <dgm:pt modelId="{946B84ED-6D40-47CE-91FD-EFBF2E28BFB2}" type="sibTrans" cxnId="{6B2A6C7E-2C84-426D-A319-D44B168090F8}">
      <dgm:prSet/>
      <dgm:spPr/>
      <dgm:t>
        <a:bodyPr/>
        <a:lstStyle/>
        <a:p>
          <a:endParaRPr lang="zh-CN" altLang="en-US" sz="2400" b="1">
            <a:solidFill>
              <a:schemeClr val="tx1">
                <a:lumMod val="95000"/>
                <a:lumOff val="5000"/>
              </a:schemeClr>
            </a:solidFill>
          </a:endParaRPr>
        </a:p>
      </dgm:t>
    </dgm:pt>
    <dgm:pt modelId="{2C0E90AD-547C-45EF-A672-5CD5C6466E21}">
      <dgm:prSet custT="1"/>
      <dgm:spPr/>
      <dgm:t>
        <a:bodyPr/>
        <a:lstStyle/>
        <a:p>
          <a:r>
            <a:rPr lang="en-US" altLang="zh-CN" sz="2000" b="1" dirty="0" smtClean="0">
              <a:solidFill>
                <a:schemeClr val="tx1">
                  <a:lumMod val="95000"/>
                  <a:lumOff val="5000"/>
                </a:schemeClr>
              </a:solidFill>
            </a:rPr>
            <a:t>By subtraction weighing</a:t>
          </a:r>
          <a:r>
            <a:rPr lang="zh-CN" altLang="en-US" sz="2000" b="1" dirty="0" smtClean="0">
              <a:solidFill>
                <a:schemeClr val="tx1">
                  <a:lumMod val="95000"/>
                  <a:lumOff val="5000"/>
                </a:schemeClr>
              </a:solidFill>
            </a:rPr>
            <a:t>，</a:t>
          </a:r>
          <a:r>
            <a:rPr lang="en-US" altLang="zh-CN" sz="2000" b="1" dirty="0" smtClean="0">
              <a:solidFill>
                <a:schemeClr val="tx1">
                  <a:lumMod val="95000"/>
                  <a:lumOff val="5000"/>
                </a:schemeClr>
              </a:solidFill>
            </a:rPr>
            <a:t>materials falling while weighing</a:t>
          </a:r>
          <a:endParaRPr lang="zh-CN" altLang="en-US" sz="2000" b="1" dirty="0">
            <a:solidFill>
              <a:schemeClr val="tx1">
                <a:lumMod val="95000"/>
                <a:lumOff val="5000"/>
              </a:schemeClr>
            </a:solidFill>
          </a:endParaRPr>
        </a:p>
      </dgm:t>
    </dgm:pt>
    <dgm:pt modelId="{6657EB0F-5961-443F-B7E4-B27D9B551E7F}" type="parTrans" cxnId="{2732DB04-45D8-414C-BB13-A43725A6EBBB}">
      <dgm:prSet custT="1"/>
      <dgm:spPr/>
      <dgm:t>
        <a:bodyPr/>
        <a:lstStyle/>
        <a:p>
          <a:endParaRPr lang="zh-CN" altLang="en-US" sz="2400" b="1">
            <a:solidFill>
              <a:schemeClr val="tx1">
                <a:lumMod val="95000"/>
                <a:lumOff val="5000"/>
              </a:schemeClr>
            </a:solidFill>
          </a:endParaRPr>
        </a:p>
      </dgm:t>
    </dgm:pt>
    <dgm:pt modelId="{D95BDCB1-2D3A-4318-AC4C-578B52DFD0E9}" type="sibTrans" cxnId="{2732DB04-45D8-414C-BB13-A43725A6EBBB}">
      <dgm:prSet/>
      <dgm:spPr/>
      <dgm:t>
        <a:bodyPr/>
        <a:lstStyle/>
        <a:p>
          <a:endParaRPr lang="zh-CN" altLang="en-US" sz="2400" b="1">
            <a:solidFill>
              <a:schemeClr val="tx1">
                <a:lumMod val="95000"/>
                <a:lumOff val="5000"/>
              </a:schemeClr>
            </a:solidFill>
          </a:endParaRPr>
        </a:p>
      </dgm:t>
    </dgm:pt>
    <dgm:pt modelId="{E4298973-6BB5-49EF-B7CB-E967E7948220}" type="pres">
      <dgm:prSet presAssocID="{AB287874-4BCD-47EC-A4D3-7169EE2D74F6}" presName="diagram" presStyleCnt="0">
        <dgm:presLayoutVars>
          <dgm:chPref val="1"/>
          <dgm:dir/>
          <dgm:animOne val="branch"/>
          <dgm:animLvl val="lvl"/>
          <dgm:resizeHandles val="exact"/>
        </dgm:presLayoutVars>
      </dgm:prSet>
      <dgm:spPr/>
      <dgm:t>
        <a:bodyPr/>
        <a:lstStyle/>
        <a:p>
          <a:endParaRPr lang="zh-CN" altLang="en-US"/>
        </a:p>
      </dgm:t>
    </dgm:pt>
    <dgm:pt modelId="{CFDDA63E-B3A3-4A5D-B4D9-8B971EF1607D}" type="pres">
      <dgm:prSet presAssocID="{32595B3A-A322-4743-9698-25ED6E7E72B4}" presName="root1" presStyleCnt="0"/>
      <dgm:spPr/>
      <dgm:t>
        <a:bodyPr/>
        <a:lstStyle/>
        <a:p>
          <a:endParaRPr lang="zh-CN" altLang="en-US"/>
        </a:p>
      </dgm:t>
    </dgm:pt>
    <dgm:pt modelId="{E659163D-84C8-487D-8816-39B162E30359}" type="pres">
      <dgm:prSet presAssocID="{32595B3A-A322-4743-9698-25ED6E7E72B4}" presName="LevelOneTextNode" presStyleLbl="node0" presStyleIdx="0" presStyleCnt="1" custScaleX="96862" custScaleY="559517" custLinFactNeighborX="6154" custLinFactNeighborY="8308">
        <dgm:presLayoutVars>
          <dgm:chPref val="3"/>
        </dgm:presLayoutVars>
      </dgm:prSet>
      <dgm:spPr/>
      <dgm:t>
        <a:bodyPr/>
        <a:lstStyle/>
        <a:p>
          <a:endParaRPr lang="zh-CN" altLang="en-US"/>
        </a:p>
      </dgm:t>
    </dgm:pt>
    <dgm:pt modelId="{449B245A-1EFD-40FF-AF96-085E92AF9713}" type="pres">
      <dgm:prSet presAssocID="{32595B3A-A322-4743-9698-25ED6E7E72B4}" presName="level2hierChild" presStyleCnt="0"/>
      <dgm:spPr/>
      <dgm:t>
        <a:bodyPr/>
        <a:lstStyle/>
        <a:p>
          <a:endParaRPr lang="zh-CN" altLang="en-US"/>
        </a:p>
      </dgm:t>
    </dgm:pt>
    <dgm:pt modelId="{C01590CF-0533-4A7E-B8C0-C4BBC38D9AF9}" type="pres">
      <dgm:prSet presAssocID="{F1759EE0-DAD2-4D09-A189-0C2D30E640B5}" presName="conn2-1" presStyleLbl="parChTrans1D2" presStyleIdx="0" presStyleCnt="3"/>
      <dgm:spPr/>
      <dgm:t>
        <a:bodyPr/>
        <a:lstStyle/>
        <a:p>
          <a:endParaRPr lang="zh-CN" altLang="en-US"/>
        </a:p>
      </dgm:t>
    </dgm:pt>
    <dgm:pt modelId="{62DDDC1A-3C92-4233-885E-676E053CACE9}" type="pres">
      <dgm:prSet presAssocID="{F1759EE0-DAD2-4D09-A189-0C2D30E640B5}" presName="connTx" presStyleLbl="parChTrans1D2" presStyleIdx="0" presStyleCnt="3"/>
      <dgm:spPr/>
      <dgm:t>
        <a:bodyPr/>
        <a:lstStyle/>
        <a:p>
          <a:endParaRPr lang="zh-CN" altLang="en-US"/>
        </a:p>
      </dgm:t>
    </dgm:pt>
    <dgm:pt modelId="{73C79067-A149-40EC-9EA1-39BBB52AA630}" type="pres">
      <dgm:prSet presAssocID="{DBCA5BE4-5D55-434B-8819-493558C3C727}" presName="root2" presStyleCnt="0"/>
      <dgm:spPr/>
      <dgm:t>
        <a:bodyPr/>
        <a:lstStyle/>
        <a:p>
          <a:endParaRPr lang="zh-CN" altLang="en-US"/>
        </a:p>
      </dgm:t>
    </dgm:pt>
    <dgm:pt modelId="{5165BFAB-C233-441E-AA3F-DD457DC9EFEC}" type="pres">
      <dgm:prSet presAssocID="{DBCA5BE4-5D55-434B-8819-493558C3C727}" presName="LevelTwoTextNode" presStyleLbl="node2" presStyleIdx="0" presStyleCnt="3" custScaleX="328768" custScaleY="225147" custLinFactNeighborX="3011" custLinFactNeighborY="-62412">
        <dgm:presLayoutVars>
          <dgm:chPref val="3"/>
        </dgm:presLayoutVars>
      </dgm:prSet>
      <dgm:spPr/>
      <dgm:t>
        <a:bodyPr/>
        <a:lstStyle/>
        <a:p>
          <a:endParaRPr lang="zh-CN" altLang="en-US"/>
        </a:p>
      </dgm:t>
    </dgm:pt>
    <dgm:pt modelId="{6778EBE5-60DE-4E1C-B623-9639790F3784}" type="pres">
      <dgm:prSet presAssocID="{DBCA5BE4-5D55-434B-8819-493558C3C727}" presName="level3hierChild" presStyleCnt="0"/>
      <dgm:spPr/>
      <dgm:t>
        <a:bodyPr/>
        <a:lstStyle/>
        <a:p>
          <a:endParaRPr lang="zh-CN" altLang="en-US"/>
        </a:p>
      </dgm:t>
    </dgm:pt>
    <dgm:pt modelId="{CD1938E4-F315-4619-B0DC-6B12596B2B17}" type="pres">
      <dgm:prSet presAssocID="{0398EF4E-D328-4DCA-BE2A-8BC31222A752}" presName="conn2-1" presStyleLbl="parChTrans1D3" presStyleIdx="0" presStyleCnt="5"/>
      <dgm:spPr/>
      <dgm:t>
        <a:bodyPr/>
        <a:lstStyle/>
        <a:p>
          <a:endParaRPr lang="zh-CN" altLang="en-US"/>
        </a:p>
      </dgm:t>
    </dgm:pt>
    <dgm:pt modelId="{B7A808AA-C2FB-4F28-BCA9-E59C84386EAB}" type="pres">
      <dgm:prSet presAssocID="{0398EF4E-D328-4DCA-BE2A-8BC31222A752}" presName="connTx" presStyleLbl="parChTrans1D3" presStyleIdx="0" presStyleCnt="5"/>
      <dgm:spPr/>
      <dgm:t>
        <a:bodyPr/>
        <a:lstStyle/>
        <a:p>
          <a:endParaRPr lang="zh-CN" altLang="en-US"/>
        </a:p>
      </dgm:t>
    </dgm:pt>
    <dgm:pt modelId="{5DDFA43E-6F5A-4133-94CE-AD37130BE295}" type="pres">
      <dgm:prSet presAssocID="{3E16AF4E-C11D-40A8-B6FA-E71306AC2444}" presName="root2" presStyleCnt="0"/>
      <dgm:spPr/>
      <dgm:t>
        <a:bodyPr/>
        <a:lstStyle/>
        <a:p>
          <a:endParaRPr lang="zh-CN" altLang="en-US"/>
        </a:p>
      </dgm:t>
    </dgm:pt>
    <dgm:pt modelId="{28999F0F-5664-47CD-9033-43D293EE1455}" type="pres">
      <dgm:prSet presAssocID="{3E16AF4E-C11D-40A8-B6FA-E71306AC2444}" presName="LevelTwoTextNode" presStyleLbl="node3" presStyleIdx="0" presStyleCnt="5" custScaleX="277875" custScaleY="128081" custLinFactNeighborX="-1154" custLinFactNeighborY="-58932">
        <dgm:presLayoutVars>
          <dgm:chPref val="3"/>
        </dgm:presLayoutVars>
      </dgm:prSet>
      <dgm:spPr/>
      <dgm:t>
        <a:bodyPr/>
        <a:lstStyle/>
        <a:p>
          <a:endParaRPr lang="zh-CN" altLang="en-US"/>
        </a:p>
      </dgm:t>
    </dgm:pt>
    <dgm:pt modelId="{48632B7C-BF76-42CB-BDF1-45214C3B97EF}" type="pres">
      <dgm:prSet presAssocID="{3E16AF4E-C11D-40A8-B6FA-E71306AC2444}" presName="level3hierChild" presStyleCnt="0"/>
      <dgm:spPr/>
      <dgm:t>
        <a:bodyPr/>
        <a:lstStyle/>
        <a:p>
          <a:endParaRPr lang="zh-CN" altLang="en-US"/>
        </a:p>
      </dgm:t>
    </dgm:pt>
    <dgm:pt modelId="{B547489F-3AA9-4BF6-8EDB-8539CE73BD8B}" type="pres">
      <dgm:prSet presAssocID="{5D6EA2CA-A764-439A-9461-D9A13F97A9B2}" presName="conn2-1" presStyleLbl="parChTrans1D3" presStyleIdx="1" presStyleCnt="5"/>
      <dgm:spPr/>
      <dgm:t>
        <a:bodyPr/>
        <a:lstStyle/>
        <a:p>
          <a:endParaRPr lang="zh-CN" altLang="en-US"/>
        </a:p>
      </dgm:t>
    </dgm:pt>
    <dgm:pt modelId="{776191B4-CE3A-4788-91F7-9943C5D3F1ED}" type="pres">
      <dgm:prSet presAssocID="{5D6EA2CA-A764-439A-9461-D9A13F97A9B2}" presName="connTx" presStyleLbl="parChTrans1D3" presStyleIdx="1" presStyleCnt="5"/>
      <dgm:spPr/>
      <dgm:t>
        <a:bodyPr/>
        <a:lstStyle/>
        <a:p>
          <a:endParaRPr lang="zh-CN" altLang="en-US"/>
        </a:p>
      </dgm:t>
    </dgm:pt>
    <dgm:pt modelId="{8494B186-CF6E-4ADB-B8E6-B11F627091AE}" type="pres">
      <dgm:prSet presAssocID="{B4CD861D-9C41-41AA-ABE2-2BF8DD2BAFCA}" presName="root2" presStyleCnt="0"/>
      <dgm:spPr/>
      <dgm:t>
        <a:bodyPr/>
        <a:lstStyle/>
        <a:p>
          <a:endParaRPr lang="zh-CN" altLang="en-US"/>
        </a:p>
      </dgm:t>
    </dgm:pt>
    <dgm:pt modelId="{965D1C41-F16A-4F96-8511-73CEFFB0B952}" type="pres">
      <dgm:prSet presAssocID="{B4CD861D-9C41-41AA-ABE2-2BF8DD2BAFCA}" presName="LevelTwoTextNode" presStyleLbl="node3" presStyleIdx="1" presStyleCnt="5" custScaleX="277875" custScaleY="132764" custLinFactNeighborX="-1154" custLinFactNeighborY="-17120">
        <dgm:presLayoutVars>
          <dgm:chPref val="3"/>
        </dgm:presLayoutVars>
      </dgm:prSet>
      <dgm:spPr/>
      <dgm:t>
        <a:bodyPr/>
        <a:lstStyle/>
        <a:p>
          <a:endParaRPr lang="zh-CN" altLang="en-US"/>
        </a:p>
      </dgm:t>
    </dgm:pt>
    <dgm:pt modelId="{914EDBE8-E4B6-4131-B805-962667BB898A}" type="pres">
      <dgm:prSet presAssocID="{B4CD861D-9C41-41AA-ABE2-2BF8DD2BAFCA}" presName="level3hierChild" presStyleCnt="0"/>
      <dgm:spPr/>
      <dgm:t>
        <a:bodyPr/>
        <a:lstStyle/>
        <a:p>
          <a:endParaRPr lang="zh-CN" altLang="en-US"/>
        </a:p>
      </dgm:t>
    </dgm:pt>
    <dgm:pt modelId="{FF2838FD-D2D4-456B-A92B-BE680287112C}" type="pres">
      <dgm:prSet presAssocID="{FAE144B0-5F18-4A45-8BE2-5C5C18FF2ABE}" presName="conn2-1" presStyleLbl="parChTrans1D2" presStyleIdx="1" presStyleCnt="3"/>
      <dgm:spPr/>
      <dgm:t>
        <a:bodyPr/>
        <a:lstStyle/>
        <a:p>
          <a:endParaRPr lang="zh-CN" altLang="en-US"/>
        </a:p>
      </dgm:t>
    </dgm:pt>
    <dgm:pt modelId="{19F522EB-58EB-445E-9A5E-5993CE511DA2}" type="pres">
      <dgm:prSet presAssocID="{FAE144B0-5F18-4A45-8BE2-5C5C18FF2ABE}" presName="connTx" presStyleLbl="parChTrans1D2" presStyleIdx="1" presStyleCnt="3"/>
      <dgm:spPr/>
      <dgm:t>
        <a:bodyPr/>
        <a:lstStyle/>
        <a:p>
          <a:endParaRPr lang="zh-CN" altLang="en-US"/>
        </a:p>
      </dgm:t>
    </dgm:pt>
    <dgm:pt modelId="{E9F9D7AA-846D-4FC2-B565-0601A8155752}" type="pres">
      <dgm:prSet presAssocID="{09CE427F-1497-4137-AC0B-3B86AED28E61}" presName="root2" presStyleCnt="0"/>
      <dgm:spPr/>
      <dgm:t>
        <a:bodyPr/>
        <a:lstStyle/>
        <a:p>
          <a:endParaRPr lang="zh-CN" altLang="en-US"/>
        </a:p>
      </dgm:t>
    </dgm:pt>
    <dgm:pt modelId="{B11842BA-5270-438F-BA56-525886FB1BEB}" type="pres">
      <dgm:prSet presAssocID="{09CE427F-1497-4137-AC0B-3B86AED28E61}" presName="LevelTwoTextNode" presStyleLbl="node2" presStyleIdx="1" presStyleCnt="3" custScaleX="328614" custScaleY="230852" custLinFactNeighborX="7478" custLinFactNeighborY="-6985">
        <dgm:presLayoutVars>
          <dgm:chPref val="3"/>
        </dgm:presLayoutVars>
      </dgm:prSet>
      <dgm:spPr/>
      <dgm:t>
        <a:bodyPr/>
        <a:lstStyle/>
        <a:p>
          <a:endParaRPr lang="zh-CN" altLang="en-US"/>
        </a:p>
      </dgm:t>
    </dgm:pt>
    <dgm:pt modelId="{89888E69-CA70-4AA0-95C6-D83CDD09014F}" type="pres">
      <dgm:prSet presAssocID="{09CE427F-1497-4137-AC0B-3B86AED28E61}" presName="level3hierChild" presStyleCnt="0"/>
      <dgm:spPr/>
      <dgm:t>
        <a:bodyPr/>
        <a:lstStyle/>
        <a:p>
          <a:endParaRPr lang="zh-CN" altLang="en-US"/>
        </a:p>
      </dgm:t>
    </dgm:pt>
    <dgm:pt modelId="{38804478-7896-4CF3-AC87-63899ED33149}" type="pres">
      <dgm:prSet presAssocID="{E51A1226-AFEC-45BC-8517-D0371028E06A}" presName="conn2-1" presStyleLbl="parChTrans1D3" presStyleIdx="2" presStyleCnt="5"/>
      <dgm:spPr/>
      <dgm:t>
        <a:bodyPr/>
        <a:lstStyle/>
        <a:p>
          <a:endParaRPr lang="zh-CN" altLang="en-US"/>
        </a:p>
      </dgm:t>
    </dgm:pt>
    <dgm:pt modelId="{5E33870A-C49C-4143-88F9-C1BE6F5BB638}" type="pres">
      <dgm:prSet presAssocID="{E51A1226-AFEC-45BC-8517-D0371028E06A}" presName="connTx" presStyleLbl="parChTrans1D3" presStyleIdx="2" presStyleCnt="5"/>
      <dgm:spPr/>
      <dgm:t>
        <a:bodyPr/>
        <a:lstStyle/>
        <a:p>
          <a:endParaRPr lang="zh-CN" altLang="en-US"/>
        </a:p>
      </dgm:t>
    </dgm:pt>
    <dgm:pt modelId="{512CF452-2A63-45BD-AE9B-471605C868DC}" type="pres">
      <dgm:prSet presAssocID="{672BB9AE-C0BC-41DD-9A73-8A4852BEB57E}" presName="root2" presStyleCnt="0"/>
      <dgm:spPr/>
      <dgm:t>
        <a:bodyPr/>
        <a:lstStyle/>
        <a:p>
          <a:endParaRPr lang="zh-CN" altLang="en-US"/>
        </a:p>
      </dgm:t>
    </dgm:pt>
    <dgm:pt modelId="{686F4028-6C25-43FF-BEA9-18DC3ED35596}" type="pres">
      <dgm:prSet presAssocID="{672BB9AE-C0BC-41DD-9A73-8A4852BEB57E}" presName="LevelTwoTextNode" presStyleLbl="node3" presStyleIdx="2" presStyleCnt="5" custScaleX="277875" custScaleY="197338" custLinFactNeighborY="-17827">
        <dgm:presLayoutVars>
          <dgm:chPref val="3"/>
        </dgm:presLayoutVars>
      </dgm:prSet>
      <dgm:spPr/>
      <dgm:t>
        <a:bodyPr/>
        <a:lstStyle/>
        <a:p>
          <a:endParaRPr lang="zh-CN" altLang="en-US"/>
        </a:p>
      </dgm:t>
    </dgm:pt>
    <dgm:pt modelId="{189777A0-BE81-4E29-BA6F-7B9C85AA2EBE}" type="pres">
      <dgm:prSet presAssocID="{672BB9AE-C0BC-41DD-9A73-8A4852BEB57E}" presName="level3hierChild" presStyleCnt="0"/>
      <dgm:spPr/>
      <dgm:t>
        <a:bodyPr/>
        <a:lstStyle/>
        <a:p>
          <a:endParaRPr lang="zh-CN" altLang="en-US"/>
        </a:p>
      </dgm:t>
    </dgm:pt>
    <dgm:pt modelId="{11B7CCE2-8658-444F-A32B-40FE827374C3}" type="pres">
      <dgm:prSet presAssocID="{6657EB0F-5961-443F-B7E4-B27D9B551E7F}" presName="conn2-1" presStyleLbl="parChTrans1D3" presStyleIdx="3" presStyleCnt="5"/>
      <dgm:spPr/>
      <dgm:t>
        <a:bodyPr/>
        <a:lstStyle/>
        <a:p>
          <a:endParaRPr lang="zh-CN" altLang="en-US"/>
        </a:p>
      </dgm:t>
    </dgm:pt>
    <dgm:pt modelId="{7263FEEE-D952-49F5-8FB1-5028025EC607}" type="pres">
      <dgm:prSet presAssocID="{6657EB0F-5961-443F-B7E4-B27D9B551E7F}" presName="connTx" presStyleLbl="parChTrans1D3" presStyleIdx="3" presStyleCnt="5"/>
      <dgm:spPr/>
      <dgm:t>
        <a:bodyPr/>
        <a:lstStyle/>
        <a:p>
          <a:endParaRPr lang="zh-CN" altLang="en-US"/>
        </a:p>
      </dgm:t>
    </dgm:pt>
    <dgm:pt modelId="{EE876AB1-88E5-4473-94D0-CA3A5E0D1251}" type="pres">
      <dgm:prSet presAssocID="{2C0E90AD-547C-45EF-A672-5CD5C6466E21}" presName="root2" presStyleCnt="0"/>
      <dgm:spPr/>
      <dgm:t>
        <a:bodyPr/>
        <a:lstStyle/>
        <a:p>
          <a:endParaRPr lang="zh-CN" altLang="en-US"/>
        </a:p>
      </dgm:t>
    </dgm:pt>
    <dgm:pt modelId="{36EBEEF0-B676-43E9-A6D0-A93569DD8A90}" type="pres">
      <dgm:prSet presAssocID="{2C0E90AD-547C-45EF-A672-5CD5C6466E21}" presName="LevelTwoTextNode" presStyleLbl="node3" presStyleIdx="3" presStyleCnt="5" custScaleX="277875" custScaleY="169108">
        <dgm:presLayoutVars>
          <dgm:chPref val="3"/>
        </dgm:presLayoutVars>
      </dgm:prSet>
      <dgm:spPr/>
      <dgm:t>
        <a:bodyPr/>
        <a:lstStyle/>
        <a:p>
          <a:endParaRPr lang="zh-CN" altLang="en-US"/>
        </a:p>
      </dgm:t>
    </dgm:pt>
    <dgm:pt modelId="{BF306AD8-9233-455E-8D23-370D7ABA365E}" type="pres">
      <dgm:prSet presAssocID="{2C0E90AD-547C-45EF-A672-5CD5C6466E21}" presName="level3hierChild" presStyleCnt="0"/>
      <dgm:spPr/>
      <dgm:t>
        <a:bodyPr/>
        <a:lstStyle/>
        <a:p>
          <a:endParaRPr lang="zh-CN" altLang="en-US"/>
        </a:p>
      </dgm:t>
    </dgm:pt>
    <dgm:pt modelId="{74BE312B-60F8-45C1-8E1F-EABCAF84722E}" type="pres">
      <dgm:prSet presAssocID="{D397AE54-D0CB-4D51-A19D-AADC4A64C25E}" presName="conn2-1" presStyleLbl="parChTrans1D2" presStyleIdx="2" presStyleCnt="3"/>
      <dgm:spPr/>
      <dgm:t>
        <a:bodyPr/>
        <a:lstStyle/>
        <a:p>
          <a:endParaRPr lang="zh-CN" altLang="en-US"/>
        </a:p>
      </dgm:t>
    </dgm:pt>
    <dgm:pt modelId="{FF9DBAE2-396F-4BEA-A878-C7F81FE91E4A}" type="pres">
      <dgm:prSet presAssocID="{D397AE54-D0CB-4D51-A19D-AADC4A64C25E}" presName="connTx" presStyleLbl="parChTrans1D2" presStyleIdx="2" presStyleCnt="3"/>
      <dgm:spPr/>
      <dgm:t>
        <a:bodyPr/>
        <a:lstStyle/>
        <a:p>
          <a:endParaRPr lang="zh-CN" altLang="en-US"/>
        </a:p>
      </dgm:t>
    </dgm:pt>
    <dgm:pt modelId="{E153FAF1-95C3-409E-94FF-E707D577DCA8}" type="pres">
      <dgm:prSet presAssocID="{E165A27D-76F9-4F43-8E5D-425EA53E899F}" presName="root2" presStyleCnt="0"/>
      <dgm:spPr/>
      <dgm:t>
        <a:bodyPr/>
        <a:lstStyle/>
        <a:p>
          <a:endParaRPr lang="zh-CN" altLang="en-US"/>
        </a:p>
      </dgm:t>
    </dgm:pt>
    <dgm:pt modelId="{547B4B06-DF51-4FE2-8DE8-6EA33007512A}" type="pres">
      <dgm:prSet presAssocID="{E165A27D-76F9-4F43-8E5D-425EA53E899F}" presName="LevelTwoTextNode" presStyleLbl="node2" presStyleIdx="2" presStyleCnt="3" custScaleX="340877" custScaleY="241418" custLinFactNeighborX="70" custLinFactNeighborY="9152">
        <dgm:presLayoutVars>
          <dgm:chPref val="3"/>
        </dgm:presLayoutVars>
      </dgm:prSet>
      <dgm:spPr/>
      <dgm:t>
        <a:bodyPr/>
        <a:lstStyle/>
        <a:p>
          <a:endParaRPr lang="zh-CN" altLang="en-US"/>
        </a:p>
      </dgm:t>
    </dgm:pt>
    <dgm:pt modelId="{1EDF6C74-7166-4078-829B-E170A083EFA0}" type="pres">
      <dgm:prSet presAssocID="{E165A27D-76F9-4F43-8E5D-425EA53E899F}" presName="level3hierChild" presStyleCnt="0"/>
      <dgm:spPr/>
      <dgm:t>
        <a:bodyPr/>
        <a:lstStyle/>
        <a:p>
          <a:endParaRPr lang="zh-CN" altLang="en-US"/>
        </a:p>
      </dgm:t>
    </dgm:pt>
    <dgm:pt modelId="{2F39AFA5-6599-4D51-BD92-790872FB7686}" type="pres">
      <dgm:prSet presAssocID="{65C84DD4-AEC6-4E8A-A1D7-99957A02F282}" presName="conn2-1" presStyleLbl="parChTrans1D3" presStyleIdx="4" presStyleCnt="5"/>
      <dgm:spPr/>
      <dgm:t>
        <a:bodyPr/>
        <a:lstStyle/>
        <a:p>
          <a:endParaRPr lang="zh-CN" altLang="en-US"/>
        </a:p>
      </dgm:t>
    </dgm:pt>
    <dgm:pt modelId="{FC80D5CE-A30B-4401-BEE6-4AEF6A397532}" type="pres">
      <dgm:prSet presAssocID="{65C84DD4-AEC6-4E8A-A1D7-99957A02F282}" presName="connTx" presStyleLbl="parChTrans1D3" presStyleIdx="4" presStyleCnt="5"/>
      <dgm:spPr/>
      <dgm:t>
        <a:bodyPr/>
        <a:lstStyle/>
        <a:p>
          <a:endParaRPr lang="zh-CN" altLang="en-US"/>
        </a:p>
      </dgm:t>
    </dgm:pt>
    <dgm:pt modelId="{0A487FED-8EB2-4E24-82F7-F2784F0BBC5A}" type="pres">
      <dgm:prSet presAssocID="{DA7F9876-7856-4368-B97C-35F712C27680}" presName="root2" presStyleCnt="0"/>
      <dgm:spPr/>
      <dgm:t>
        <a:bodyPr/>
        <a:lstStyle/>
        <a:p>
          <a:endParaRPr lang="zh-CN" altLang="en-US"/>
        </a:p>
      </dgm:t>
    </dgm:pt>
    <dgm:pt modelId="{64C2AEC7-6125-4288-8B0D-C6C78CA3BADC}" type="pres">
      <dgm:prSet presAssocID="{DA7F9876-7856-4368-B97C-35F712C27680}" presName="LevelTwoTextNode" presStyleLbl="node3" presStyleIdx="4" presStyleCnt="5" custScaleX="277875" custScaleY="167872" custLinFactNeighborX="-3042" custLinFactNeighborY="72696">
        <dgm:presLayoutVars>
          <dgm:chPref val="3"/>
        </dgm:presLayoutVars>
      </dgm:prSet>
      <dgm:spPr/>
      <dgm:t>
        <a:bodyPr/>
        <a:lstStyle/>
        <a:p>
          <a:endParaRPr lang="zh-CN" altLang="en-US"/>
        </a:p>
      </dgm:t>
    </dgm:pt>
    <dgm:pt modelId="{467A49D9-C981-4E39-A300-E85FACAF4456}" type="pres">
      <dgm:prSet presAssocID="{DA7F9876-7856-4368-B97C-35F712C27680}" presName="level3hierChild" presStyleCnt="0"/>
      <dgm:spPr/>
      <dgm:t>
        <a:bodyPr/>
        <a:lstStyle/>
        <a:p>
          <a:endParaRPr lang="zh-CN" altLang="en-US"/>
        </a:p>
      </dgm:t>
    </dgm:pt>
  </dgm:ptLst>
  <dgm:cxnLst>
    <dgm:cxn modelId="{4C0BF390-B486-4F0B-BD1C-8AB15EB05D5B}" type="presOf" srcId="{5D6EA2CA-A764-439A-9461-D9A13F97A9B2}" destId="{776191B4-CE3A-4788-91F7-9943C5D3F1ED}" srcOrd="1" destOrd="0" presId="urn:microsoft.com/office/officeart/2005/8/layout/hierarchy2"/>
    <dgm:cxn modelId="{74CC252A-6F7A-42CB-95AA-30C09E451965}" type="presOf" srcId="{6657EB0F-5961-443F-B7E4-B27D9B551E7F}" destId="{7263FEEE-D952-49F5-8FB1-5028025EC607}" srcOrd="1" destOrd="0" presId="urn:microsoft.com/office/officeart/2005/8/layout/hierarchy2"/>
    <dgm:cxn modelId="{481EE3AA-E7D2-4767-B89D-7DFB03A5F76B}" srcId="{32595B3A-A322-4743-9698-25ED6E7E72B4}" destId="{09CE427F-1497-4137-AC0B-3B86AED28E61}" srcOrd="1" destOrd="0" parTransId="{FAE144B0-5F18-4A45-8BE2-5C5C18FF2ABE}" sibTransId="{EC6F5066-5A22-4D67-A532-E7135F30D7D9}"/>
    <dgm:cxn modelId="{42905342-6EE6-4343-AD3B-DA85308B96F8}" type="presOf" srcId="{F1759EE0-DAD2-4D09-A189-0C2D30E640B5}" destId="{C01590CF-0533-4A7E-B8C0-C4BBC38D9AF9}" srcOrd="0" destOrd="0" presId="urn:microsoft.com/office/officeart/2005/8/layout/hierarchy2"/>
    <dgm:cxn modelId="{ADCD2699-BA44-4625-8008-B7777F06E0E2}" type="presOf" srcId="{AB287874-4BCD-47EC-A4D3-7169EE2D74F6}" destId="{E4298973-6BB5-49EF-B7CB-E967E7948220}" srcOrd="0" destOrd="0" presId="urn:microsoft.com/office/officeart/2005/8/layout/hierarchy2"/>
    <dgm:cxn modelId="{17477A77-23C1-4811-BFC6-FC76CBB50689}" type="presOf" srcId="{B4CD861D-9C41-41AA-ABE2-2BF8DD2BAFCA}" destId="{965D1C41-F16A-4F96-8511-73CEFFB0B952}" srcOrd="0" destOrd="0" presId="urn:microsoft.com/office/officeart/2005/8/layout/hierarchy2"/>
    <dgm:cxn modelId="{DC83A284-C01A-40EA-8763-0D228C038FA5}" type="presOf" srcId="{E51A1226-AFEC-45BC-8517-D0371028E06A}" destId="{38804478-7896-4CF3-AC87-63899ED33149}" srcOrd="0" destOrd="0" presId="urn:microsoft.com/office/officeart/2005/8/layout/hierarchy2"/>
    <dgm:cxn modelId="{A65AB80E-8119-4BA9-9EC3-498F3548400C}" type="presOf" srcId="{DA7F9876-7856-4368-B97C-35F712C27680}" destId="{64C2AEC7-6125-4288-8B0D-C6C78CA3BADC}" srcOrd="0" destOrd="0" presId="urn:microsoft.com/office/officeart/2005/8/layout/hierarchy2"/>
    <dgm:cxn modelId="{2732DB04-45D8-414C-BB13-A43725A6EBBB}" srcId="{09CE427F-1497-4137-AC0B-3B86AED28E61}" destId="{2C0E90AD-547C-45EF-A672-5CD5C6466E21}" srcOrd="1" destOrd="0" parTransId="{6657EB0F-5961-443F-B7E4-B27D9B551E7F}" sibTransId="{D95BDCB1-2D3A-4318-AC4C-578B52DFD0E9}"/>
    <dgm:cxn modelId="{AA8550C0-6ACE-436D-9C8D-CAF1FB148834}" srcId="{AB287874-4BCD-47EC-A4D3-7169EE2D74F6}" destId="{32595B3A-A322-4743-9698-25ED6E7E72B4}" srcOrd="0" destOrd="0" parTransId="{AD226585-DA80-4A05-89EE-3394F452D655}" sibTransId="{154B61C6-379F-4318-BE8E-795E5A4A8ECE}"/>
    <dgm:cxn modelId="{BE9B64D4-CE17-402B-BE30-F5CECA18375F}" type="presOf" srcId="{5D6EA2CA-A764-439A-9461-D9A13F97A9B2}" destId="{B547489F-3AA9-4BF6-8EDB-8539CE73BD8B}" srcOrd="0" destOrd="0" presId="urn:microsoft.com/office/officeart/2005/8/layout/hierarchy2"/>
    <dgm:cxn modelId="{75F3980C-4830-4332-A5D5-619265E85F07}" type="presOf" srcId="{0398EF4E-D328-4DCA-BE2A-8BC31222A752}" destId="{CD1938E4-F315-4619-B0DC-6B12596B2B17}" srcOrd="0" destOrd="0" presId="urn:microsoft.com/office/officeart/2005/8/layout/hierarchy2"/>
    <dgm:cxn modelId="{4CC8E143-F63C-43C5-AA51-24F2B75D4BE5}" type="presOf" srcId="{3E16AF4E-C11D-40A8-B6FA-E71306AC2444}" destId="{28999F0F-5664-47CD-9033-43D293EE1455}" srcOrd="0" destOrd="0" presId="urn:microsoft.com/office/officeart/2005/8/layout/hierarchy2"/>
    <dgm:cxn modelId="{C4DB88D5-5D17-4F0C-B7CB-C7CEC79B8322}" type="presOf" srcId="{FAE144B0-5F18-4A45-8BE2-5C5C18FF2ABE}" destId="{FF2838FD-D2D4-456B-A92B-BE680287112C}" srcOrd="0" destOrd="0" presId="urn:microsoft.com/office/officeart/2005/8/layout/hierarchy2"/>
    <dgm:cxn modelId="{A04CAF6F-95C3-4AD4-BF8F-0B497910C854}" type="presOf" srcId="{D397AE54-D0CB-4D51-A19D-AADC4A64C25E}" destId="{74BE312B-60F8-45C1-8E1F-EABCAF84722E}" srcOrd="0" destOrd="0" presId="urn:microsoft.com/office/officeart/2005/8/layout/hierarchy2"/>
    <dgm:cxn modelId="{9FF09F37-56AB-46AC-8FBD-A78A27BBDCCD}" type="presOf" srcId="{32595B3A-A322-4743-9698-25ED6E7E72B4}" destId="{E659163D-84C8-487D-8816-39B162E30359}" srcOrd="0" destOrd="0" presId="urn:microsoft.com/office/officeart/2005/8/layout/hierarchy2"/>
    <dgm:cxn modelId="{734674A4-2D6E-4C50-A0A4-74AD3F5F39CD}" type="presOf" srcId="{6657EB0F-5961-443F-B7E4-B27D9B551E7F}" destId="{11B7CCE2-8658-444F-A32B-40FE827374C3}" srcOrd="0" destOrd="0" presId="urn:microsoft.com/office/officeart/2005/8/layout/hierarchy2"/>
    <dgm:cxn modelId="{D10C161E-F1E6-436F-88DA-0983E571999F}" type="presOf" srcId="{F1759EE0-DAD2-4D09-A189-0C2D30E640B5}" destId="{62DDDC1A-3C92-4233-885E-676E053CACE9}" srcOrd="1" destOrd="0" presId="urn:microsoft.com/office/officeart/2005/8/layout/hierarchy2"/>
    <dgm:cxn modelId="{0DDA58C1-69F3-4558-9E0E-F22E38D7752C}" srcId="{E165A27D-76F9-4F43-8E5D-425EA53E899F}" destId="{DA7F9876-7856-4368-B97C-35F712C27680}" srcOrd="0" destOrd="0" parTransId="{65C84DD4-AEC6-4E8A-A1D7-99957A02F282}" sibTransId="{E292041D-5CDA-4037-A2BF-F2D0EF520CEE}"/>
    <dgm:cxn modelId="{571A5EC8-00B8-4225-AFB7-E11DB86A8DBD}" type="presOf" srcId="{FAE144B0-5F18-4A45-8BE2-5C5C18FF2ABE}" destId="{19F522EB-58EB-445E-9A5E-5993CE511DA2}" srcOrd="1" destOrd="0" presId="urn:microsoft.com/office/officeart/2005/8/layout/hierarchy2"/>
    <dgm:cxn modelId="{6B2A6C7E-2C84-426D-A319-D44B168090F8}" srcId="{09CE427F-1497-4137-AC0B-3B86AED28E61}" destId="{672BB9AE-C0BC-41DD-9A73-8A4852BEB57E}" srcOrd="0" destOrd="0" parTransId="{E51A1226-AFEC-45BC-8517-D0371028E06A}" sibTransId="{946B84ED-6D40-47CE-91FD-EFBF2E28BFB2}"/>
    <dgm:cxn modelId="{52A042A2-2478-478D-B9A7-BF1A60AC1D08}" type="presOf" srcId="{E51A1226-AFEC-45BC-8517-D0371028E06A}" destId="{5E33870A-C49C-4143-88F9-C1BE6F5BB638}" srcOrd="1" destOrd="0" presId="urn:microsoft.com/office/officeart/2005/8/layout/hierarchy2"/>
    <dgm:cxn modelId="{80B7B20F-0B65-4E44-948E-03678F2F77F6}" srcId="{DBCA5BE4-5D55-434B-8819-493558C3C727}" destId="{B4CD861D-9C41-41AA-ABE2-2BF8DD2BAFCA}" srcOrd="1" destOrd="0" parTransId="{5D6EA2CA-A764-439A-9461-D9A13F97A9B2}" sibTransId="{B965F774-D0CE-42A4-8381-28CF04A4C2D2}"/>
    <dgm:cxn modelId="{DB438AF0-9328-40A0-8A57-59294C92E8F0}" type="presOf" srcId="{E165A27D-76F9-4F43-8E5D-425EA53E899F}" destId="{547B4B06-DF51-4FE2-8DE8-6EA33007512A}" srcOrd="0" destOrd="0" presId="urn:microsoft.com/office/officeart/2005/8/layout/hierarchy2"/>
    <dgm:cxn modelId="{688D9B72-CEC9-4F09-ACCD-7916F501724C}" type="presOf" srcId="{65C84DD4-AEC6-4E8A-A1D7-99957A02F282}" destId="{FC80D5CE-A30B-4401-BEE6-4AEF6A397532}" srcOrd="1" destOrd="0" presId="urn:microsoft.com/office/officeart/2005/8/layout/hierarchy2"/>
    <dgm:cxn modelId="{260DA38B-3540-4698-9760-9F16BF04B851}" type="presOf" srcId="{672BB9AE-C0BC-41DD-9A73-8A4852BEB57E}" destId="{686F4028-6C25-43FF-BEA9-18DC3ED35596}" srcOrd="0" destOrd="0" presId="urn:microsoft.com/office/officeart/2005/8/layout/hierarchy2"/>
    <dgm:cxn modelId="{01682C09-6771-4F57-9E13-03B979FAF29A}" srcId="{DBCA5BE4-5D55-434B-8819-493558C3C727}" destId="{3E16AF4E-C11D-40A8-B6FA-E71306AC2444}" srcOrd="0" destOrd="0" parTransId="{0398EF4E-D328-4DCA-BE2A-8BC31222A752}" sibTransId="{F5DC74E7-D845-455D-9F19-5BFE1756F6DE}"/>
    <dgm:cxn modelId="{DA00ED21-D76F-4A15-B1EC-A3E5853DA937}" srcId="{32595B3A-A322-4743-9698-25ED6E7E72B4}" destId="{E165A27D-76F9-4F43-8E5D-425EA53E899F}" srcOrd="2" destOrd="0" parTransId="{D397AE54-D0CB-4D51-A19D-AADC4A64C25E}" sibTransId="{B0E2E6BC-CCAA-4ABC-AABF-1EB62E631FE7}"/>
    <dgm:cxn modelId="{5E7842B2-7D6C-4747-A0F4-B44CA8DE78C3}" type="presOf" srcId="{D397AE54-D0CB-4D51-A19D-AADC4A64C25E}" destId="{FF9DBAE2-396F-4BEA-A878-C7F81FE91E4A}" srcOrd="1" destOrd="0" presId="urn:microsoft.com/office/officeart/2005/8/layout/hierarchy2"/>
    <dgm:cxn modelId="{6295F572-9038-4AE7-A4A0-29D8EC28B4CA}" type="presOf" srcId="{DBCA5BE4-5D55-434B-8819-493558C3C727}" destId="{5165BFAB-C233-441E-AA3F-DD457DC9EFEC}" srcOrd="0" destOrd="0" presId="urn:microsoft.com/office/officeart/2005/8/layout/hierarchy2"/>
    <dgm:cxn modelId="{65D52E1F-2EAD-4BE2-823C-88767EF69170}" srcId="{32595B3A-A322-4743-9698-25ED6E7E72B4}" destId="{DBCA5BE4-5D55-434B-8819-493558C3C727}" srcOrd="0" destOrd="0" parTransId="{F1759EE0-DAD2-4D09-A189-0C2D30E640B5}" sibTransId="{89909FDF-462A-4F52-853F-3F0B3D13DBB2}"/>
    <dgm:cxn modelId="{4F76748C-1C83-4EC1-AB9E-A23BFC7D4829}" type="presOf" srcId="{65C84DD4-AEC6-4E8A-A1D7-99957A02F282}" destId="{2F39AFA5-6599-4D51-BD92-790872FB7686}" srcOrd="0" destOrd="0" presId="urn:microsoft.com/office/officeart/2005/8/layout/hierarchy2"/>
    <dgm:cxn modelId="{67C08C5A-8243-4809-AB98-22BB981B16FA}" type="presOf" srcId="{2C0E90AD-547C-45EF-A672-5CD5C6466E21}" destId="{36EBEEF0-B676-43E9-A6D0-A93569DD8A90}" srcOrd="0" destOrd="0" presId="urn:microsoft.com/office/officeart/2005/8/layout/hierarchy2"/>
    <dgm:cxn modelId="{BBAFA8EC-2543-4C3F-BAAA-9F32F349F467}" type="presOf" srcId="{0398EF4E-D328-4DCA-BE2A-8BC31222A752}" destId="{B7A808AA-C2FB-4F28-BCA9-E59C84386EAB}" srcOrd="1" destOrd="0" presId="urn:microsoft.com/office/officeart/2005/8/layout/hierarchy2"/>
    <dgm:cxn modelId="{0620D3A2-1879-4667-822A-EE097D7C4700}" type="presOf" srcId="{09CE427F-1497-4137-AC0B-3B86AED28E61}" destId="{B11842BA-5270-438F-BA56-525886FB1BEB}" srcOrd="0" destOrd="0" presId="urn:microsoft.com/office/officeart/2005/8/layout/hierarchy2"/>
    <dgm:cxn modelId="{23056455-D9C0-4BD8-A1A6-FBDE920FDF48}" type="presParOf" srcId="{E4298973-6BB5-49EF-B7CB-E967E7948220}" destId="{CFDDA63E-B3A3-4A5D-B4D9-8B971EF1607D}" srcOrd="0" destOrd="0" presId="urn:microsoft.com/office/officeart/2005/8/layout/hierarchy2"/>
    <dgm:cxn modelId="{6DB6EBCD-B163-41A2-84EC-0A54D7D223FF}" type="presParOf" srcId="{CFDDA63E-B3A3-4A5D-B4D9-8B971EF1607D}" destId="{E659163D-84C8-487D-8816-39B162E30359}" srcOrd="0" destOrd="0" presId="urn:microsoft.com/office/officeart/2005/8/layout/hierarchy2"/>
    <dgm:cxn modelId="{3D98FE1F-6A77-478F-B098-32E87D7ABB76}" type="presParOf" srcId="{CFDDA63E-B3A3-4A5D-B4D9-8B971EF1607D}" destId="{449B245A-1EFD-40FF-AF96-085E92AF9713}" srcOrd="1" destOrd="0" presId="urn:microsoft.com/office/officeart/2005/8/layout/hierarchy2"/>
    <dgm:cxn modelId="{949B7161-2E1B-4D10-BC49-5667443BC7CB}" type="presParOf" srcId="{449B245A-1EFD-40FF-AF96-085E92AF9713}" destId="{C01590CF-0533-4A7E-B8C0-C4BBC38D9AF9}" srcOrd="0" destOrd="0" presId="urn:microsoft.com/office/officeart/2005/8/layout/hierarchy2"/>
    <dgm:cxn modelId="{49F87E98-D9FA-4759-AA9A-3F6224706FDD}" type="presParOf" srcId="{C01590CF-0533-4A7E-B8C0-C4BBC38D9AF9}" destId="{62DDDC1A-3C92-4233-885E-676E053CACE9}" srcOrd="0" destOrd="0" presId="urn:microsoft.com/office/officeart/2005/8/layout/hierarchy2"/>
    <dgm:cxn modelId="{04AB443C-22F9-4F4D-BFD0-CABFCAF829FD}" type="presParOf" srcId="{449B245A-1EFD-40FF-AF96-085E92AF9713}" destId="{73C79067-A149-40EC-9EA1-39BBB52AA630}" srcOrd="1" destOrd="0" presId="urn:microsoft.com/office/officeart/2005/8/layout/hierarchy2"/>
    <dgm:cxn modelId="{1C31B24B-00AF-4343-93DD-0E4C33FCF8D0}" type="presParOf" srcId="{73C79067-A149-40EC-9EA1-39BBB52AA630}" destId="{5165BFAB-C233-441E-AA3F-DD457DC9EFEC}" srcOrd="0" destOrd="0" presId="urn:microsoft.com/office/officeart/2005/8/layout/hierarchy2"/>
    <dgm:cxn modelId="{C28FE5A5-7D0A-45D1-B3B6-6C0664EBE11C}" type="presParOf" srcId="{73C79067-A149-40EC-9EA1-39BBB52AA630}" destId="{6778EBE5-60DE-4E1C-B623-9639790F3784}" srcOrd="1" destOrd="0" presId="urn:microsoft.com/office/officeart/2005/8/layout/hierarchy2"/>
    <dgm:cxn modelId="{56AE8747-365A-4ABE-BEC1-7C99C665384B}" type="presParOf" srcId="{6778EBE5-60DE-4E1C-B623-9639790F3784}" destId="{CD1938E4-F315-4619-B0DC-6B12596B2B17}" srcOrd="0" destOrd="0" presId="urn:microsoft.com/office/officeart/2005/8/layout/hierarchy2"/>
    <dgm:cxn modelId="{9066D044-BACB-4F5F-9DDB-161F0783C75D}" type="presParOf" srcId="{CD1938E4-F315-4619-B0DC-6B12596B2B17}" destId="{B7A808AA-C2FB-4F28-BCA9-E59C84386EAB}" srcOrd="0" destOrd="0" presId="urn:microsoft.com/office/officeart/2005/8/layout/hierarchy2"/>
    <dgm:cxn modelId="{3C457AD0-9979-4939-88BB-A6DE6E24BAFF}" type="presParOf" srcId="{6778EBE5-60DE-4E1C-B623-9639790F3784}" destId="{5DDFA43E-6F5A-4133-94CE-AD37130BE295}" srcOrd="1" destOrd="0" presId="urn:microsoft.com/office/officeart/2005/8/layout/hierarchy2"/>
    <dgm:cxn modelId="{DD0D8D55-4771-4253-9664-4A1CE0BD1A36}" type="presParOf" srcId="{5DDFA43E-6F5A-4133-94CE-AD37130BE295}" destId="{28999F0F-5664-47CD-9033-43D293EE1455}" srcOrd="0" destOrd="0" presId="urn:microsoft.com/office/officeart/2005/8/layout/hierarchy2"/>
    <dgm:cxn modelId="{4C4C9EF3-DF86-4C13-A695-2AA152D8DB1C}" type="presParOf" srcId="{5DDFA43E-6F5A-4133-94CE-AD37130BE295}" destId="{48632B7C-BF76-42CB-BDF1-45214C3B97EF}" srcOrd="1" destOrd="0" presId="urn:microsoft.com/office/officeart/2005/8/layout/hierarchy2"/>
    <dgm:cxn modelId="{E9DAA515-17F7-419A-917E-DD005E925525}" type="presParOf" srcId="{6778EBE5-60DE-4E1C-B623-9639790F3784}" destId="{B547489F-3AA9-4BF6-8EDB-8539CE73BD8B}" srcOrd="2" destOrd="0" presId="urn:microsoft.com/office/officeart/2005/8/layout/hierarchy2"/>
    <dgm:cxn modelId="{F8213898-2627-4486-8D68-27C5CB37A133}" type="presParOf" srcId="{B547489F-3AA9-4BF6-8EDB-8539CE73BD8B}" destId="{776191B4-CE3A-4788-91F7-9943C5D3F1ED}" srcOrd="0" destOrd="0" presId="urn:microsoft.com/office/officeart/2005/8/layout/hierarchy2"/>
    <dgm:cxn modelId="{70F5F1ED-BDDD-458E-8A49-BF8541DD23BD}" type="presParOf" srcId="{6778EBE5-60DE-4E1C-B623-9639790F3784}" destId="{8494B186-CF6E-4ADB-B8E6-B11F627091AE}" srcOrd="3" destOrd="0" presId="urn:microsoft.com/office/officeart/2005/8/layout/hierarchy2"/>
    <dgm:cxn modelId="{47054B62-C004-4F57-9691-72D4F6852897}" type="presParOf" srcId="{8494B186-CF6E-4ADB-B8E6-B11F627091AE}" destId="{965D1C41-F16A-4F96-8511-73CEFFB0B952}" srcOrd="0" destOrd="0" presId="urn:microsoft.com/office/officeart/2005/8/layout/hierarchy2"/>
    <dgm:cxn modelId="{835891B4-9719-474B-A3A6-947040B5B7F2}" type="presParOf" srcId="{8494B186-CF6E-4ADB-B8E6-B11F627091AE}" destId="{914EDBE8-E4B6-4131-B805-962667BB898A}" srcOrd="1" destOrd="0" presId="urn:microsoft.com/office/officeart/2005/8/layout/hierarchy2"/>
    <dgm:cxn modelId="{43CC8591-AFF2-4417-AC75-D9E72AA098E0}" type="presParOf" srcId="{449B245A-1EFD-40FF-AF96-085E92AF9713}" destId="{FF2838FD-D2D4-456B-A92B-BE680287112C}" srcOrd="2" destOrd="0" presId="urn:microsoft.com/office/officeart/2005/8/layout/hierarchy2"/>
    <dgm:cxn modelId="{F2B8CEF1-FE4A-4054-9720-418B4712BCB7}" type="presParOf" srcId="{FF2838FD-D2D4-456B-A92B-BE680287112C}" destId="{19F522EB-58EB-445E-9A5E-5993CE511DA2}" srcOrd="0" destOrd="0" presId="urn:microsoft.com/office/officeart/2005/8/layout/hierarchy2"/>
    <dgm:cxn modelId="{5CDF0115-6786-4FA6-BDF6-2B12BF178BCC}" type="presParOf" srcId="{449B245A-1EFD-40FF-AF96-085E92AF9713}" destId="{E9F9D7AA-846D-4FC2-B565-0601A8155752}" srcOrd="3" destOrd="0" presId="urn:microsoft.com/office/officeart/2005/8/layout/hierarchy2"/>
    <dgm:cxn modelId="{2DFC1DF2-111B-4981-B603-78B888AA8BD9}" type="presParOf" srcId="{E9F9D7AA-846D-4FC2-B565-0601A8155752}" destId="{B11842BA-5270-438F-BA56-525886FB1BEB}" srcOrd="0" destOrd="0" presId="urn:microsoft.com/office/officeart/2005/8/layout/hierarchy2"/>
    <dgm:cxn modelId="{ED3A00FB-7687-447F-B9B7-D147D999C51F}" type="presParOf" srcId="{E9F9D7AA-846D-4FC2-B565-0601A8155752}" destId="{89888E69-CA70-4AA0-95C6-D83CDD09014F}" srcOrd="1" destOrd="0" presId="urn:microsoft.com/office/officeart/2005/8/layout/hierarchy2"/>
    <dgm:cxn modelId="{9C82903E-D633-4108-8070-4462ED638B3C}" type="presParOf" srcId="{89888E69-CA70-4AA0-95C6-D83CDD09014F}" destId="{38804478-7896-4CF3-AC87-63899ED33149}" srcOrd="0" destOrd="0" presId="urn:microsoft.com/office/officeart/2005/8/layout/hierarchy2"/>
    <dgm:cxn modelId="{01AB2DAA-218F-4A69-9A11-24F242301CB7}" type="presParOf" srcId="{38804478-7896-4CF3-AC87-63899ED33149}" destId="{5E33870A-C49C-4143-88F9-C1BE6F5BB638}" srcOrd="0" destOrd="0" presId="urn:microsoft.com/office/officeart/2005/8/layout/hierarchy2"/>
    <dgm:cxn modelId="{DBC0FCA6-1C81-4517-A859-956E9A20246D}" type="presParOf" srcId="{89888E69-CA70-4AA0-95C6-D83CDD09014F}" destId="{512CF452-2A63-45BD-AE9B-471605C868DC}" srcOrd="1" destOrd="0" presId="urn:microsoft.com/office/officeart/2005/8/layout/hierarchy2"/>
    <dgm:cxn modelId="{D6CA2BD1-7AC8-4B02-9D61-2C8C44C60949}" type="presParOf" srcId="{512CF452-2A63-45BD-AE9B-471605C868DC}" destId="{686F4028-6C25-43FF-BEA9-18DC3ED35596}" srcOrd="0" destOrd="0" presId="urn:microsoft.com/office/officeart/2005/8/layout/hierarchy2"/>
    <dgm:cxn modelId="{E677B932-BAB2-47CA-B8C3-E9AA6ED8E63B}" type="presParOf" srcId="{512CF452-2A63-45BD-AE9B-471605C868DC}" destId="{189777A0-BE81-4E29-BA6F-7B9C85AA2EBE}" srcOrd="1" destOrd="0" presId="urn:microsoft.com/office/officeart/2005/8/layout/hierarchy2"/>
    <dgm:cxn modelId="{E4E3F6D3-44B3-4445-88BC-1B590942ABF8}" type="presParOf" srcId="{89888E69-CA70-4AA0-95C6-D83CDD09014F}" destId="{11B7CCE2-8658-444F-A32B-40FE827374C3}" srcOrd="2" destOrd="0" presId="urn:microsoft.com/office/officeart/2005/8/layout/hierarchy2"/>
    <dgm:cxn modelId="{73F8F48E-6255-4289-BB2C-9F6988BB64C7}" type="presParOf" srcId="{11B7CCE2-8658-444F-A32B-40FE827374C3}" destId="{7263FEEE-D952-49F5-8FB1-5028025EC607}" srcOrd="0" destOrd="0" presId="urn:microsoft.com/office/officeart/2005/8/layout/hierarchy2"/>
    <dgm:cxn modelId="{FADB7E97-FC7F-4C18-9F0C-DD60D9664282}" type="presParOf" srcId="{89888E69-CA70-4AA0-95C6-D83CDD09014F}" destId="{EE876AB1-88E5-4473-94D0-CA3A5E0D1251}" srcOrd="3" destOrd="0" presId="urn:microsoft.com/office/officeart/2005/8/layout/hierarchy2"/>
    <dgm:cxn modelId="{57955792-D45A-4448-94CF-2E0D577F580C}" type="presParOf" srcId="{EE876AB1-88E5-4473-94D0-CA3A5E0D1251}" destId="{36EBEEF0-B676-43E9-A6D0-A93569DD8A90}" srcOrd="0" destOrd="0" presId="urn:microsoft.com/office/officeart/2005/8/layout/hierarchy2"/>
    <dgm:cxn modelId="{5D676DDC-32AD-47E4-AE4C-3CB29580CC13}" type="presParOf" srcId="{EE876AB1-88E5-4473-94D0-CA3A5E0D1251}" destId="{BF306AD8-9233-455E-8D23-370D7ABA365E}" srcOrd="1" destOrd="0" presId="urn:microsoft.com/office/officeart/2005/8/layout/hierarchy2"/>
    <dgm:cxn modelId="{14F00380-1DD0-48D7-8B04-0A27D3FDEB5B}" type="presParOf" srcId="{449B245A-1EFD-40FF-AF96-085E92AF9713}" destId="{74BE312B-60F8-45C1-8E1F-EABCAF84722E}" srcOrd="4" destOrd="0" presId="urn:microsoft.com/office/officeart/2005/8/layout/hierarchy2"/>
    <dgm:cxn modelId="{731EDF04-DC82-4845-8D80-D2A408485168}" type="presParOf" srcId="{74BE312B-60F8-45C1-8E1F-EABCAF84722E}" destId="{FF9DBAE2-396F-4BEA-A878-C7F81FE91E4A}" srcOrd="0" destOrd="0" presId="urn:microsoft.com/office/officeart/2005/8/layout/hierarchy2"/>
    <dgm:cxn modelId="{27B945CB-E7C7-4EF2-A7F5-A8B249BA0CE8}" type="presParOf" srcId="{449B245A-1EFD-40FF-AF96-085E92AF9713}" destId="{E153FAF1-95C3-409E-94FF-E707D577DCA8}" srcOrd="5" destOrd="0" presId="urn:microsoft.com/office/officeart/2005/8/layout/hierarchy2"/>
    <dgm:cxn modelId="{04E1C719-F6D3-47F8-BF11-F54EE4121B0D}" type="presParOf" srcId="{E153FAF1-95C3-409E-94FF-E707D577DCA8}" destId="{547B4B06-DF51-4FE2-8DE8-6EA33007512A}" srcOrd="0" destOrd="0" presId="urn:microsoft.com/office/officeart/2005/8/layout/hierarchy2"/>
    <dgm:cxn modelId="{01898D87-9DD6-460A-A79C-8C1B94883B59}" type="presParOf" srcId="{E153FAF1-95C3-409E-94FF-E707D577DCA8}" destId="{1EDF6C74-7166-4078-829B-E170A083EFA0}" srcOrd="1" destOrd="0" presId="urn:microsoft.com/office/officeart/2005/8/layout/hierarchy2"/>
    <dgm:cxn modelId="{CEDA71ED-0242-4B93-A819-FC3E344D6E2B}" type="presParOf" srcId="{1EDF6C74-7166-4078-829B-E170A083EFA0}" destId="{2F39AFA5-6599-4D51-BD92-790872FB7686}" srcOrd="0" destOrd="0" presId="urn:microsoft.com/office/officeart/2005/8/layout/hierarchy2"/>
    <dgm:cxn modelId="{628D5720-696D-45E5-9F7E-9340FEEB2512}" type="presParOf" srcId="{2F39AFA5-6599-4D51-BD92-790872FB7686}" destId="{FC80D5CE-A30B-4401-BEE6-4AEF6A397532}" srcOrd="0" destOrd="0" presId="urn:microsoft.com/office/officeart/2005/8/layout/hierarchy2"/>
    <dgm:cxn modelId="{E0931FB4-D1B9-4A8C-8EB8-DE5B1E08AF93}" type="presParOf" srcId="{1EDF6C74-7166-4078-829B-E170A083EFA0}" destId="{0A487FED-8EB2-4E24-82F7-F2784F0BBC5A}" srcOrd="1" destOrd="0" presId="urn:microsoft.com/office/officeart/2005/8/layout/hierarchy2"/>
    <dgm:cxn modelId="{F3E7874F-8D6F-48B5-BDA2-B421137F9B3C}" type="presParOf" srcId="{0A487FED-8EB2-4E24-82F7-F2784F0BBC5A}" destId="{64C2AEC7-6125-4288-8B0D-C6C78CA3BADC}" srcOrd="0" destOrd="0" presId="urn:microsoft.com/office/officeart/2005/8/layout/hierarchy2"/>
    <dgm:cxn modelId="{BA10AD31-A3E5-4550-85CC-1B34C936839D}" type="presParOf" srcId="{0A487FED-8EB2-4E24-82F7-F2784F0BBC5A}" destId="{467A49D9-C981-4E39-A300-E85FACAF4456}" srcOrd="1" destOrd="0" presId="urn:microsoft.com/office/officeart/2005/8/layout/hierarchy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699E66F-639F-430F-A13E-A331DC177353}" type="doc">
      <dgm:prSet loTypeId="urn:microsoft.com/office/officeart/2005/8/layout/hierarchy3" loCatId="hierarchy" qsTypeId="urn:microsoft.com/office/officeart/2005/8/quickstyle/3d5" qsCatId="3D" csTypeId="urn:microsoft.com/office/officeart/2005/8/colors/accent1_2" csCatId="accent1" phldr="1"/>
      <dgm:spPr>
        <a:scene3d>
          <a:camera prst="isometricOffAxis2Left" zoom="95000">
            <a:rot lat="1080015" lon="900000" rev="21599969"/>
          </a:camera>
          <a:lightRig rig="flat" dir="t"/>
        </a:scene3d>
      </dgm:spPr>
      <dgm:t>
        <a:bodyPr/>
        <a:lstStyle/>
        <a:p>
          <a:endParaRPr lang="zh-CN" altLang="en-US"/>
        </a:p>
      </dgm:t>
    </dgm:pt>
    <dgm:pt modelId="{668CE0A0-7CFC-45A2-A41C-DB82830E0D81}">
      <dgm:prSet phldrT="[文本]"/>
      <dgm:spPr/>
      <dgm:t>
        <a:bodyPr/>
        <a:lstStyle/>
        <a:p>
          <a:r>
            <a:rPr lang="en-US" altLang="zh-CN" dirty="0" smtClean="0">
              <a:solidFill>
                <a:srgbClr val="F40C91"/>
              </a:solidFill>
            </a:rPr>
            <a:t>dust</a:t>
          </a:r>
          <a:endParaRPr lang="zh-CN" altLang="en-US" dirty="0">
            <a:solidFill>
              <a:srgbClr val="F40C91"/>
            </a:solidFill>
          </a:endParaRPr>
        </a:p>
      </dgm:t>
    </dgm:pt>
    <dgm:pt modelId="{AECDEE25-8227-4CCD-9161-1534657D309A}" type="parTrans" cxnId="{26D6286D-9B8E-4611-9E86-4A53BE35F31D}">
      <dgm:prSet/>
      <dgm:spPr/>
      <dgm:t>
        <a:bodyPr/>
        <a:lstStyle/>
        <a:p>
          <a:endParaRPr lang="zh-CN" altLang="en-US"/>
        </a:p>
      </dgm:t>
    </dgm:pt>
    <dgm:pt modelId="{50E3752D-59A4-4086-8203-B54C58EB2A83}" type="sibTrans" cxnId="{26D6286D-9B8E-4611-9E86-4A53BE35F31D}">
      <dgm:prSet/>
      <dgm:spPr/>
      <dgm:t>
        <a:bodyPr/>
        <a:lstStyle/>
        <a:p>
          <a:endParaRPr lang="zh-CN" altLang="en-US"/>
        </a:p>
      </dgm:t>
    </dgm:pt>
    <dgm:pt modelId="{6FCECFB2-6F4A-4DF8-A13F-87A79486BEAD}">
      <dgm:prSet phldrT="[文本]"/>
      <dgm:spPr>
        <a:sp3d z="-400500" extrusionH="63500" prstMaterial="matte"/>
      </dgm:spPr>
      <dgm:t>
        <a:bodyPr/>
        <a:lstStyle/>
        <a:p>
          <a:r>
            <a:rPr lang="en-US" altLang="zh-CN" dirty="0" smtClean="0"/>
            <a:t>Efficient dust </a:t>
          </a:r>
          <a:r>
            <a:rPr lang="en-US" altLang="zh-CN" dirty="0" err="1" smtClean="0"/>
            <a:t>collectory</a:t>
          </a:r>
          <a:endParaRPr lang="zh-CN" altLang="en-US" dirty="0"/>
        </a:p>
      </dgm:t>
    </dgm:pt>
    <dgm:pt modelId="{DB8C9539-4A09-4321-8D7B-13A56905338B}" type="parTrans" cxnId="{52C320B1-294C-463E-AC5D-735B0C3CCADF}">
      <dgm:prSet/>
      <dgm:spPr/>
      <dgm:t>
        <a:bodyPr/>
        <a:lstStyle/>
        <a:p>
          <a:endParaRPr lang="zh-CN" altLang="en-US"/>
        </a:p>
      </dgm:t>
    </dgm:pt>
    <dgm:pt modelId="{9B68C202-4235-4240-8EC2-91C2B5B3AAC0}" type="sibTrans" cxnId="{52C320B1-294C-463E-AC5D-735B0C3CCADF}">
      <dgm:prSet/>
      <dgm:spPr/>
      <dgm:t>
        <a:bodyPr/>
        <a:lstStyle/>
        <a:p>
          <a:endParaRPr lang="zh-CN" altLang="en-US"/>
        </a:p>
      </dgm:t>
    </dgm:pt>
    <dgm:pt modelId="{5FF93774-A0E7-4F91-8AC6-CA295C3603B3}">
      <dgm:prSet phldrT="[文本]"/>
      <dgm:spPr>
        <a:sp3d z="-400500" extrusionH="63500" prstMaterial="matte"/>
      </dgm:spPr>
      <dgm:t>
        <a:bodyPr/>
        <a:lstStyle/>
        <a:p>
          <a:r>
            <a:rPr lang="en-US" altLang="zh-CN" dirty="0" smtClean="0"/>
            <a:t>dust pipe sealed</a:t>
          </a:r>
          <a:endParaRPr lang="zh-CN" altLang="en-US" dirty="0"/>
        </a:p>
      </dgm:t>
    </dgm:pt>
    <dgm:pt modelId="{E05889DF-74B7-4719-8965-1B87C7A2F28F}" type="parTrans" cxnId="{8E8AB6DD-EFD0-46ED-936B-8A749141A58E}">
      <dgm:prSet/>
      <dgm:spPr/>
      <dgm:t>
        <a:bodyPr/>
        <a:lstStyle/>
        <a:p>
          <a:endParaRPr lang="zh-CN" altLang="en-US"/>
        </a:p>
      </dgm:t>
    </dgm:pt>
    <dgm:pt modelId="{86F05342-8466-4B83-8F05-0578B6914CC4}" type="sibTrans" cxnId="{8E8AB6DD-EFD0-46ED-936B-8A749141A58E}">
      <dgm:prSet/>
      <dgm:spPr/>
      <dgm:t>
        <a:bodyPr/>
        <a:lstStyle/>
        <a:p>
          <a:endParaRPr lang="zh-CN" altLang="en-US"/>
        </a:p>
      </dgm:t>
    </dgm:pt>
    <dgm:pt modelId="{6185FD69-0746-403D-8080-0814DD098A17}">
      <dgm:prSet phldrT="[文本]"/>
      <dgm:spPr/>
      <dgm:t>
        <a:bodyPr/>
        <a:lstStyle/>
        <a:p>
          <a:r>
            <a:rPr lang="en-US" altLang="zh-CN" dirty="0" smtClean="0">
              <a:solidFill>
                <a:srgbClr val="F40C91"/>
              </a:solidFill>
            </a:rPr>
            <a:t>waste water</a:t>
          </a:r>
          <a:endParaRPr lang="zh-CN" altLang="en-US" dirty="0">
            <a:solidFill>
              <a:srgbClr val="F40C91"/>
            </a:solidFill>
          </a:endParaRPr>
        </a:p>
      </dgm:t>
    </dgm:pt>
    <dgm:pt modelId="{8C38CFFF-9AF7-4339-964A-C9F2D054CFF1}" type="parTrans" cxnId="{3B3543EC-F3AC-47CC-9990-8A587E90DE5B}">
      <dgm:prSet/>
      <dgm:spPr/>
      <dgm:t>
        <a:bodyPr/>
        <a:lstStyle/>
        <a:p>
          <a:endParaRPr lang="zh-CN" altLang="en-US"/>
        </a:p>
      </dgm:t>
    </dgm:pt>
    <dgm:pt modelId="{689FF8C9-0932-4207-A626-9500F7EE2BE7}" type="sibTrans" cxnId="{3B3543EC-F3AC-47CC-9990-8A587E90DE5B}">
      <dgm:prSet/>
      <dgm:spPr/>
      <dgm:t>
        <a:bodyPr/>
        <a:lstStyle/>
        <a:p>
          <a:endParaRPr lang="zh-CN" altLang="en-US"/>
        </a:p>
      </dgm:t>
    </dgm:pt>
    <dgm:pt modelId="{556E32CE-E775-48C7-A684-125A4CD01814}">
      <dgm:prSet phldrT="[文本]"/>
      <dgm:spPr>
        <a:sp3d z="-400500" extrusionH="63500" prstMaterial="matte"/>
      </dgm:spPr>
      <dgm:t>
        <a:bodyPr/>
        <a:lstStyle/>
        <a:p>
          <a:r>
            <a:rPr lang="en-US" altLang="zh-CN" dirty="0" smtClean="0"/>
            <a:t>Waste concrete sand and aggregate separating machine</a:t>
          </a:r>
          <a:endParaRPr lang="zh-CN" altLang="en-US" dirty="0"/>
        </a:p>
      </dgm:t>
    </dgm:pt>
    <dgm:pt modelId="{EA861EA6-B18D-42CF-B0DF-0FC9057483C1}" type="parTrans" cxnId="{2F62F346-EC0F-4AF6-A661-3EF35E6B7053}">
      <dgm:prSet/>
      <dgm:spPr/>
      <dgm:t>
        <a:bodyPr/>
        <a:lstStyle/>
        <a:p>
          <a:endParaRPr lang="zh-CN" altLang="en-US"/>
        </a:p>
      </dgm:t>
    </dgm:pt>
    <dgm:pt modelId="{BBFACAE6-2FFA-4D22-8789-960BA5E1A20A}" type="sibTrans" cxnId="{2F62F346-EC0F-4AF6-A661-3EF35E6B7053}">
      <dgm:prSet/>
      <dgm:spPr/>
      <dgm:t>
        <a:bodyPr/>
        <a:lstStyle/>
        <a:p>
          <a:endParaRPr lang="zh-CN" altLang="en-US"/>
        </a:p>
      </dgm:t>
    </dgm:pt>
    <dgm:pt modelId="{B3933827-6ACF-4FCA-B528-D0DF45FD3C06}">
      <dgm:prSet phldrT="[文本]"/>
      <dgm:spPr>
        <a:sp3d z="-400500" extrusionH="63500" prstMaterial="matte"/>
      </dgm:spPr>
      <dgm:t>
        <a:bodyPr/>
        <a:lstStyle/>
        <a:p>
          <a:r>
            <a:rPr lang="en-US" altLang="zh-CN" dirty="0" smtClean="0"/>
            <a:t>waste water treatment pool</a:t>
          </a:r>
          <a:endParaRPr lang="zh-CN" altLang="en-US" dirty="0"/>
        </a:p>
      </dgm:t>
    </dgm:pt>
    <dgm:pt modelId="{99A109F3-2D35-4167-9F68-304ED0F3375B}" type="parTrans" cxnId="{149E3F7D-6A00-4C73-AE2E-97098A7C0B14}">
      <dgm:prSet/>
      <dgm:spPr/>
      <dgm:t>
        <a:bodyPr/>
        <a:lstStyle/>
        <a:p>
          <a:endParaRPr lang="zh-CN" altLang="en-US"/>
        </a:p>
      </dgm:t>
    </dgm:pt>
    <dgm:pt modelId="{868FB6F9-1075-4FA5-895A-414EFB2A0E2E}" type="sibTrans" cxnId="{149E3F7D-6A00-4C73-AE2E-97098A7C0B14}">
      <dgm:prSet/>
      <dgm:spPr/>
      <dgm:t>
        <a:bodyPr/>
        <a:lstStyle/>
        <a:p>
          <a:endParaRPr lang="zh-CN" altLang="en-US"/>
        </a:p>
      </dgm:t>
    </dgm:pt>
    <dgm:pt modelId="{1C31482D-711F-4E8D-8197-A49E2198AB02}">
      <dgm:prSet/>
      <dgm:spPr/>
      <dgm:t>
        <a:bodyPr/>
        <a:lstStyle/>
        <a:p>
          <a:r>
            <a:rPr lang="en-US" altLang="zh-CN" dirty="0" smtClean="0">
              <a:solidFill>
                <a:srgbClr val="F40C91"/>
              </a:solidFill>
            </a:rPr>
            <a:t>noise</a:t>
          </a:r>
          <a:endParaRPr lang="zh-CN" altLang="en-US" dirty="0">
            <a:solidFill>
              <a:srgbClr val="F40C91"/>
            </a:solidFill>
          </a:endParaRPr>
        </a:p>
      </dgm:t>
    </dgm:pt>
    <dgm:pt modelId="{BDF6434A-B867-4BA1-A122-DA895DFF4364}" type="parTrans" cxnId="{09AA7F9A-868B-4A55-B9AE-E338E369BE84}">
      <dgm:prSet/>
      <dgm:spPr/>
      <dgm:t>
        <a:bodyPr/>
        <a:lstStyle/>
        <a:p>
          <a:endParaRPr lang="zh-CN" altLang="en-US"/>
        </a:p>
      </dgm:t>
    </dgm:pt>
    <dgm:pt modelId="{B956E111-E767-4697-BE3A-4A2D9E3B8BA1}" type="sibTrans" cxnId="{09AA7F9A-868B-4A55-B9AE-E338E369BE84}">
      <dgm:prSet/>
      <dgm:spPr/>
      <dgm:t>
        <a:bodyPr/>
        <a:lstStyle/>
        <a:p>
          <a:endParaRPr lang="zh-CN" altLang="en-US"/>
        </a:p>
      </dgm:t>
    </dgm:pt>
    <dgm:pt modelId="{980050F9-2C22-4BDC-A8DC-08A532319B97}">
      <dgm:prSet/>
      <dgm:spPr>
        <a:sp3d z="-400500" extrusionH="63500" prstMaterial="matte"/>
      </dgm:spPr>
      <dgm:t>
        <a:bodyPr/>
        <a:lstStyle/>
        <a:p>
          <a:r>
            <a:rPr lang="en-US" altLang="zh-CN" dirty="0" smtClean="0"/>
            <a:t>Low noise motor</a:t>
          </a:r>
          <a:endParaRPr lang="zh-CN" altLang="en-US" dirty="0"/>
        </a:p>
      </dgm:t>
    </dgm:pt>
    <dgm:pt modelId="{3D99192C-C7D0-4BAB-A202-541F55F885DC}" type="parTrans" cxnId="{1C15121B-EC36-4903-B112-2A499DB2B336}">
      <dgm:prSet/>
      <dgm:spPr/>
      <dgm:t>
        <a:bodyPr/>
        <a:lstStyle/>
        <a:p>
          <a:endParaRPr lang="zh-CN" altLang="en-US"/>
        </a:p>
      </dgm:t>
    </dgm:pt>
    <dgm:pt modelId="{0C599E0E-6616-4D50-8DC8-099101FBFE15}" type="sibTrans" cxnId="{1C15121B-EC36-4903-B112-2A499DB2B336}">
      <dgm:prSet/>
      <dgm:spPr/>
      <dgm:t>
        <a:bodyPr/>
        <a:lstStyle/>
        <a:p>
          <a:endParaRPr lang="zh-CN" altLang="en-US"/>
        </a:p>
      </dgm:t>
    </dgm:pt>
    <dgm:pt modelId="{640B4D18-DC78-434C-AE3E-EE83B5F9131D}">
      <dgm:prSet/>
      <dgm:spPr>
        <a:sp3d z="-400500" extrusionH="63500" prstMaterial="matte"/>
      </dgm:spPr>
      <dgm:t>
        <a:bodyPr/>
        <a:lstStyle/>
        <a:p>
          <a:r>
            <a:rPr lang="en-US" altLang="zh-CN" dirty="0" smtClean="0"/>
            <a:t>Whole plant enclosed</a:t>
          </a:r>
          <a:endParaRPr lang="zh-CN" altLang="en-US" dirty="0"/>
        </a:p>
      </dgm:t>
    </dgm:pt>
    <dgm:pt modelId="{1E218DFE-24CF-4FB5-9545-B93EF9291657}" type="parTrans" cxnId="{044A3829-0E53-4643-89AA-CE7A7E7CE539}">
      <dgm:prSet/>
      <dgm:spPr/>
      <dgm:t>
        <a:bodyPr/>
        <a:lstStyle/>
        <a:p>
          <a:endParaRPr lang="zh-CN" altLang="en-US"/>
        </a:p>
      </dgm:t>
    </dgm:pt>
    <dgm:pt modelId="{7E69CE45-1A37-49DF-AC50-B90B9094FA3E}" type="sibTrans" cxnId="{044A3829-0E53-4643-89AA-CE7A7E7CE539}">
      <dgm:prSet/>
      <dgm:spPr/>
      <dgm:t>
        <a:bodyPr/>
        <a:lstStyle/>
        <a:p>
          <a:endParaRPr lang="zh-CN" altLang="en-US"/>
        </a:p>
      </dgm:t>
    </dgm:pt>
    <dgm:pt modelId="{2D3FBAF7-B84B-484F-A629-6C6AE1170C28}">
      <dgm:prSet/>
      <dgm:spPr>
        <a:sp3d z="-400500" extrusionH="63500" prstMaterial="matte"/>
      </dgm:spPr>
      <dgm:t>
        <a:bodyPr/>
        <a:lstStyle/>
        <a:p>
          <a:r>
            <a:rPr lang="en-US" altLang="zh-CN" dirty="0" smtClean="0"/>
            <a:t>Directly reused</a:t>
          </a:r>
          <a:endParaRPr lang="zh-CN" altLang="en-US" dirty="0"/>
        </a:p>
      </dgm:t>
    </dgm:pt>
    <dgm:pt modelId="{7351AAAF-D156-4C6C-AC77-D98876CE8059}" type="parTrans" cxnId="{C57411AD-A320-4B82-89B8-7873EFC56EAC}">
      <dgm:prSet/>
      <dgm:spPr/>
      <dgm:t>
        <a:bodyPr/>
        <a:lstStyle/>
        <a:p>
          <a:endParaRPr lang="zh-CN" altLang="en-US"/>
        </a:p>
      </dgm:t>
    </dgm:pt>
    <dgm:pt modelId="{7A2114E4-9BAB-45D8-A6F1-547062F84D92}" type="sibTrans" cxnId="{C57411AD-A320-4B82-89B8-7873EFC56EAC}">
      <dgm:prSet/>
      <dgm:spPr/>
      <dgm:t>
        <a:bodyPr/>
        <a:lstStyle/>
        <a:p>
          <a:endParaRPr lang="zh-CN" altLang="en-US"/>
        </a:p>
      </dgm:t>
    </dgm:pt>
    <dgm:pt modelId="{95CA1B3D-631F-4A20-B895-18B482EF72BC}">
      <dgm:prSet/>
      <dgm:spPr>
        <a:sp3d z="-400500" extrusionH="63500" prstMaterial="matte"/>
      </dgm:spPr>
      <dgm:t>
        <a:bodyPr/>
        <a:lstStyle/>
        <a:p>
          <a:r>
            <a:rPr lang="en-US" altLang="zh-CN" dirty="0" smtClean="0"/>
            <a:t>Mixer station enclosed</a:t>
          </a:r>
          <a:endParaRPr lang="zh-CN" altLang="en-US" dirty="0"/>
        </a:p>
      </dgm:t>
    </dgm:pt>
    <dgm:pt modelId="{29FE1AA5-2B72-48D3-8D37-58AA92A371AE}" type="parTrans" cxnId="{C39C15E3-D917-4299-B641-2282B8ADE158}">
      <dgm:prSet/>
      <dgm:spPr/>
      <dgm:t>
        <a:bodyPr/>
        <a:lstStyle/>
        <a:p>
          <a:endParaRPr lang="zh-CN" altLang="en-US"/>
        </a:p>
      </dgm:t>
    </dgm:pt>
    <dgm:pt modelId="{B5C2C472-FFAC-4CBD-A27B-899062CDF0E6}" type="sibTrans" cxnId="{C39C15E3-D917-4299-B641-2282B8ADE158}">
      <dgm:prSet/>
      <dgm:spPr/>
      <dgm:t>
        <a:bodyPr/>
        <a:lstStyle/>
        <a:p>
          <a:endParaRPr lang="zh-CN" altLang="en-US"/>
        </a:p>
      </dgm:t>
    </dgm:pt>
    <dgm:pt modelId="{2A9D659E-CE13-4158-A8AE-E6DA15C04D9F}">
      <dgm:prSet/>
      <dgm:spPr>
        <a:sp3d z="-400500" extrusionH="63500" prstMaterial="matte"/>
      </dgm:spPr>
      <dgm:t>
        <a:bodyPr/>
        <a:lstStyle/>
        <a:p>
          <a:r>
            <a:rPr lang="en-US" altLang="zh-CN" dirty="0" smtClean="0"/>
            <a:t>Operating space isolated  from production space</a:t>
          </a:r>
          <a:endParaRPr lang="zh-CN" altLang="en-US" dirty="0"/>
        </a:p>
      </dgm:t>
    </dgm:pt>
    <dgm:pt modelId="{315C2890-FD31-4016-B6FF-D73BD9E93992}" type="parTrans" cxnId="{F9B6473E-8BDC-409C-9B88-65B64E64B5F3}">
      <dgm:prSet/>
      <dgm:spPr/>
      <dgm:t>
        <a:bodyPr/>
        <a:lstStyle/>
        <a:p>
          <a:endParaRPr lang="zh-CN" altLang="en-US"/>
        </a:p>
      </dgm:t>
    </dgm:pt>
    <dgm:pt modelId="{A0F4F81A-9ADB-4E01-B681-37CE00D52600}" type="sibTrans" cxnId="{F9B6473E-8BDC-409C-9B88-65B64E64B5F3}">
      <dgm:prSet/>
      <dgm:spPr/>
      <dgm:t>
        <a:bodyPr/>
        <a:lstStyle/>
        <a:p>
          <a:endParaRPr lang="zh-CN" altLang="en-US"/>
        </a:p>
      </dgm:t>
    </dgm:pt>
    <dgm:pt modelId="{78E655D7-056F-4112-B100-9DB9EE17C675}">
      <dgm:prSet/>
      <dgm:spPr>
        <a:sp3d z="-400500" extrusionH="63500" prstMaterial="matte"/>
      </dgm:spPr>
      <dgm:t>
        <a:bodyPr/>
        <a:lstStyle/>
        <a:p>
          <a:r>
            <a:rPr lang="en-US" altLang="zh-CN" dirty="0" smtClean="0"/>
            <a:t>waste water collecting pipe</a:t>
          </a:r>
          <a:endParaRPr lang="zh-CN" altLang="en-US" dirty="0"/>
        </a:p>
      </dgm:t>
    </dgm:pt>
    <dgm:pt modelId="{DE1111E4-7293-4FBA-A3CA-5775EDCE0031}" type="parTrans" cxnId="{3B8F98FE-0E24-4808-8230-2E11A68162A0}">
      <dgm:prSet/>
      <dgm:spPr/>
      <dgm:t>
        <a:bodyPr/>
        <a:lstStyle/>
        <a:p>
          <a:endParaRPr lang="zh-CN" altLang="en-US"/>
        </a:p>
      </dgm:t>
    </dgm:pt>
    <dgm:pt modelId="{852CF39A-4535-4C3A-A692-26B50C385556}" type="sibTrans" cxnId="{3B8F98FE-0E24-4808-8230-2E11A68162A0}">
      <dgm:prSet/>
      <dgm:spPr/>
      <dgm:t>
        <a:bodyPr/>
        <a:lstStyle/>
        <a:p>
          <a:endParaRPr lang="zh-CN" altLang="en-US"/>
        </a:p>
      </dgm:t>
    </dgm:pt>
    <dgm:pt modelId="{CE4E058E-81DB-4EFD-BF45-A8E07DE1E4AD}" type="pres">
      <dgm:prSet presAssocID="{B699E66F-639F-430F-A13E-A331DC177353}" presName="diagram" presStyleCnt="0">
        <dgm:presLayoutVars>
          <dgm:chPref val="1"/>
          <dgm:dir/>
          <dgm:animOne val="branch"/>
          <dgm:animLvl val="lvl"/>
          <dgm:resizeHandles/>
        </dgm:presLayoutVars>
      </dgm:prSet>
      <dgm:spPr/>
      <dgm:t>
        <a:bodyPr/>
        <a:lstStyle/>
        <a:p>
          <a:endParaRPr lang="zh-CN" altLang="en-US"/>
        </a:p>
      </dgm:t>
    </dgm:pt>
    <dgm:pt modelId="{B51B7E43-39D6-4EAA-9026-1F418CF27660}" type="pres">
      <dgm:prSet presAssocID="{668CE0A0-7CFC-45A2-A41C-DB82830E0D81}" presName="root" presStyleCnt="0"/>
      <dgm:spPr/>
    </dgm:pt>
    <dgm:pt modelId="{63C4071A-B280-4DA5-B980-5353B28DC8FA}" type="pres">
      <dgm:prSet presAssocID="{668CE0A0-7CFC-45A2-A41C-DB82830E0D81}" presName="rootComposite" presStyleCnt="0"/>
      <dgm:spPr/>
    </dgm:pt>
    <dgm:pt modelId="{1B0BC104-0337-4271-A208-81FC69B36727}" type="pres">
      <dgm:prSet presAssocID="{668CE0A0-7CFC-45A2-A41C-DB82830E0D81}" presName="rootText" presStyleLbl="node1" presStyleIdx="0" presStyleCnt="3"/>
      <dgm:spPr/>
      <dgm:t>
        <a:bodyPr/>
        <a:lstStyle/>
        <a:p>
          <a:endParaRPr lang="zh-CN" altLang="en-US"/>
        </a:p>
      </dgm:t>
    </dgm:pt>
    <dgm:pt modelId="{78605B7D-C924-48EE-897A-57C43EB033BA}" type="pres">
      <dgm:prSet presAssocID="{668CE0A0-7CFC-45A2-A41C-DB82830E0D81}" presName="rootConnector" presStyleLbl="node1" presStyleIdx="0" presStyleCnt="3"/>
      <dgm:spPr/>
      <dgm:t>
        <a:bodyPr/>
        <a:lstStyle/>
        <a:p>
          <a:endParaRPr lang="zh-CN" altLang="en-US"/>
        </a:p>
      </dgm:t>
    </dgm:pt>
    <dgm:pt modelId="{54E84628-BAA2-4323-B4A8-3CC6DC7FAD75}" type="pres">
      <dgm:prSet presAssocID="{668CE0A0-7CFC-45A2-A41C-DB82830E0D81}" presName="childShape" presStyleCnt="0"/>
      <dgm:spPr/>
    </dgm:pt>
    <dgm:pt modelId="{4D1A7458-A619-4B5D-B243-A207512167F4}" type="pres">
      <dgm:prSet presAssocID="{DB8C9539-4A09-4321-8D7B-13A56905338B}" presName="Name13" presStyleLbl="parChTrans1D2" presStyleIdx="0" presStyleCnt="10"/>
      <dgm:spPr/>
      <dgm:t>
        <a:bodyPr/>
        <a:lstStyle/>
        <a:p>
          <a:endParaRPr lang="zh-CN" altLang="en-US"/>
        </a:p>
      </dgm:t>
    </dgm:pt>
    <dgm:pt modelId="{54A2E6EA-A601-4BF7-B202-9A2D02363A38}" type="pres">
      <dgm:prSet presAssocID="{6FCECFB2-6F4A-4DF8-A13F-87A79486BEAD}" presName="childText" presStyleLbl="bgAcc1" presStyleIdx="0" presStyleCnt="10" custScaleX="258394">
        <dgm:presLayoutVars>
          <dgm:bulletEnabled val="1"/>
        </dgm:presLayoutVars>
      </dgm:prSet>
      <dgm:spPr/>
      <dgm:t>
        <a:bodyPr/>
        <a:lstStyle/>
        <a:p>
          <a:endParaRPr lang="zh-CN" altLang="en-US"/>
        </a:p>
      </dgm:t>
    </dgm:pt>
    <dgm:pt modelId="{C9B006B4-D0E3-4FC3-B42A-40E62080862D}" type="pres">
      <dgm:prSet presAssocID="{E05889DF-74B7-4719-8965-1B87C7A2F28F}" presName="Name13" presStyleLbl="parChTrans1D2" presStyleIdx="1" presStyleCnt="10"/>
      <dgm:spPr/>
      <dgm:t>
        <a:bodyPr/>
        <a:lstStyle/>
        <a:p>
          <a:endParaRPr lang="zh-CN" altLang="en-US"/>
        </a:p>
      </dgm:t>
    </dgm:pt>
    <dgm:pt modelId="{1DE067D7-B35D-40CA-8A9A-3AD009B67935}" type="pres">
      <dgm:prSet presAssocID="{5FF93774-A0E7-4F91-8AC6-CA295C3603B3}" presName="childText" presStyleLbl="bgAcc1" presStyleIdx="1" presStyleCnt="10" custScaleX="258394">
        <dgm:presLayoutVars>
          <dgm:bulletEnabled val="1"/>
        </dgm:presLayoutVars>
      </dgm:prSet>
      <dgm:spPr/>
      <dgm:t>
        <a:bodyPr/>
        <a:lstStyle/>
        <a:p>
          <a:endParaRPr lang="zh-CN" altLang="en-US"/>
        </a:p>
      </dgm:t>
    </dgm:pt>
    <dgm:pt modelId="{E8496289-707A-4F92-B07C-46D7AB1199E3}" type="pres">
      <dgm:prSet presAssocID="{7351AAAF-D156-4C6C-AC77-D98876CE8059}" presName="Name13" presStyleLbl="parChTrans1D2" presStyleIdx="2" presStyleCnt="10"/>
      <dgm:spPr/>
      <dgm:t>
        <a:bodyPr/>
        <a:lstStyle/>
        <a:p>
          <a:endParaRPr lang="zh-CN" altLang="en-US"/>
        </a:p>
      </dgm:t>
    </dgm:pt>
    <dgm:pt modelId="{081629BD-85FD-4C57-9B13-0DF0CA931C8C}" type="pres">
      <dgm:prSet presAssocID="{2D3FBAF7-B84B-484F-A629-6C6AE1170C28}" presName="childText" presStyleLbl="bgAcc1" presStyleIdx="2" presStyleCnt="10" custScaleX="258394">
        <dgm:presLayoutVars>
          <dgm:bulletEnabled val="1"/>
        </dgm:presLayoutVars>
      </dgm:prSet>
      <dgm:spPr/>
      <dgm:t>
        <a:bodyPr/>
        <a:lstStyle/>
        <a:p>
          <a:endParaRPr lang="zh-CN" altLang="en-US"/>
        </a:p>
      </dgm:t>
    </dgm:pt>
    <dgm:pt modelId="{62E59F82-DD1A-46CA-9C0C-212E22BE8FEE}" type="pres">
      <dgm:prSet presAssocID="{29FE1AA5-2B72-48D3-8D37-58AA92A371AE}" presName="Name13" presStyleLbl="parChTrans1D2" presStyleIdx="3" presStyleCnt="10"/>
      <dgm:spPr/>
      <dgm:t>
        <a:bodyPr/>
        <a:lstStyle/>
        <a:p>
          <a:endParaRPr lang="zh-CN" altLang="en-US"/>
        </a:p>
      </dgm:t>
    </dgm:pt>
    <dgm:pt modelId="{D744CD64-9119-4689-BDDB-1F6220136BF3}" type="pres">
      <dgm:prSet presAssocID="{95CA1B3D-631F-4A20-B895-18B482EF72BC}" presName="childText" presStyleLbl="bgAcc1" presStyleIdx="3" presStyleCnt="10" custScaleX="258394">
        <dgm:presLayoutVars>
          <dgm:bulletEnabled val="1"/>
        </dgm:presLayoutVars>
      </dgm:prSet>
      <dgm:spPr/>
      <dgm:t>
        <a:bodyPr/>
        <a:lstStyle/>
        <a:p>
          <a:endParaRPr lang="zh-CN" altLang="en-US"/>
        </a:p>
      </dgm:t>
    </dgm:pt>
    <dgm:pt modelId="{A39E0C8B-CFA3-49B4-BE2E-AD549EC03304}" type="pres">
      <dgm:prSet presAssocID="{1C31482D-711F-4E8D-8197-A49E2198AB02}" presName="root" presStyleCnt="0"/>
      <dgm:spPr/>
    </dgm:pt>
    <dgm:pt modelId="{8185FDE0-0234-4AD4-894F-A57D5EB2C1EF}" type="pres">
      <dgm:prSet presAssocID="{1C31482D-711F-4E8D-8197-A49E2198AB02}" presName="rootComposite" presStyleCnt="0"/>
      <dgm:spPr/>
    </dgm:pt>
    <dgm:pt modelId="{C4CA4B3A-51CB-49F8-B3AD-ECD596D4F3BF}" type="pres">
      <dgm:prSet presAssocID="{1C31482D-711F-4E8D-8197-A49E2198AB02}" presName="rootText" presStyleLbl="node1" presStyleIdx="1" presStyleCnt="3"/>
      <dgm:spPr/>
      <dgm:t>
        <a:bodyPr/>
        <a:lstStyle/>
        <a:p>
          <a:endParaRPr lang="zh-CN" altLang="en-US"/>
        </a:p>
      </dgm:t>
    </dgm:pt>
    <dgm:pt modelId="{E79D0A80-319A-469F-B829-8001F55D2D6C}" type="pres">
      <dgm:prSet presAssocID="{1C31482D-711F-4E8D-8197-A49E2198AB02}" presName="rootConnector" presStyleLbl="node1" presStyleIdx="1" presStyleCnt="3"/>
      <dgm:spPr/>
      <dgm:t>
        <a:bodyPr/>
        <a:lstStyle/>
        <a:p>
          <a:endParaRPr lang="zh-CN" altLang="en-US"/>
        </a:p>
      </dgm:t>
    </dgm:pt>
    <dgm:pt modelId="{3CBE5CF7-134F-4FE7-803B-13D48F449663}" type="pres">
      <dgm:prSet presAssocID="{1C31482D-711F-4E8D-8197-A49E2198AB02}" presName="childShape" presStyleCnt="0"/>
      <dgm:spPr/>
    </dgm:pt>
    <dgm:pt modelId="{F09D35CC-2BC7-4EE0-B58D-7863D1A5FCC8}" type="pres">
      <dgm:prSet presAssocID="{3D99192C-C7D0-4BAB-A202-541F55F885DC}" presName="Name13" presStyleLbl="parChTrans1D2" presStyleIdx="4" presStyleCnt="10"/>
      <dgm:spPr/>
      <dgm:t>
        <a:bodyPr/>
        <a:lstStyle/>
        <a:p>
          <a:endParaRPr lang="zh-CN" altLang="en-US"/>
        </a:p>
      </dgm:t>
    </dgm:pt>
    <dgm:pt modelId="{D43AAAF6-8E48-4922-9BFB-2904DD59A954}" type="pres">
      <dgm:prSet presAssocID="{980050F9-2C22-4BDC-A8DC-08A532319B97}" presName="childText" presStyleLbl="bgAcc1" presStyleIdx="4" presStyleCnt="10" custScaleX="258394">
        <dgm:presLayoutVars>
          <dgm:bulletEnabled val="1"/>
        </dgm:presLayoutVars>
      </dgm:prSet>
      <dgm:spPr/>
      <dgm:t>
        <a:bodyPr/>
        <a:lstStyle/>
        <a:p>
          <a:endParaRPr lang="zh-CN" altLang="en-US"/>
        </a:p>
      </dgm:t>
    </dgm:pt>
    <dgm:pt modelId="{FD2AB229-ECEB-4C69-BA68-B62DE070095D}" type="pres">
      <dgm:prSet presAssocID="{1E218DFE-24CF-4FB5-9545-B93EF9291657}" presName="Name13" presStyleLbl="parChTrans1D2" presStyleIdx="5" presStyleCnt="10"/>
      <dgm:spPr/>
      <dgm:t>
        <a:bodyPr/>
        <a:lstStyle/>
        <a:p>
          <a:endParaRPr lang="zh-CN" altLang="en-US"/>
        </a:p>
      </dgm:t>
    </dgm:pt>
    <dgm:pt modelId="{1F63EDA4-5563-411C-8042-640B36613D7D}" type="pres">
      <dgm:prSet presAssocID="{640B4D18-DC78-434C-AE3E-EE83B5F9131D}" presName="childText" presStyleLbl="bgAcc1" presStyleIdx="5" presStyleCnt="10" custScaleX="258394">
        <dgm:presLayoutVars>
          <dgm:bulletEnabled val="1"/>
        </dgm:presLayoutVars>
      </dgm:prSet>
      <dgm:spPr/>
      <dgm:t>
        <a:bodyPr/>
        <a:lstStyle/>
        <a:p>
          <a:endParaRPr lang="zh-CN" altLang="en-US"/>
        </a:p>
      </dgm:t>
    </dgm:pt>
    <dgm:pt modelId="{A0B0DDD5-791C-457C-A7D2-8F792B50441D}" type="pres">
      <dgm:prSet presAssocID="{315C2890-FD31-4016-B6FF-D73BD9E93992}" presName="Name13" presStyleLbl="parChTrans1D2" presStyleIdx="6" presStyleCnt="10"/>
      <dgm:spPr/>
      <dgm:t>
        <a:bodyPr/>
        <a:lstStyle/>
        <a:p>
          <a:endParaRPr lang="zh-CN" altLang="en-US"/>
        </a:p>
      </dgm:t>
    </dgm:pt>
    <dgm:pt modelId="{6041B958-D84D-480C-B0D1-88170FA43A74}" type="pres">
      <dgm:prSet presAssocID="{2A9D659E-CE13-4158-A8AE-E6DA15C04D9F}" presName="childText" presStyleLbl="bgAcc1" presStyleIdx="6" presStyleCnt="10" custScaleX="258394">
        <dgm:presLayoutVars>
          <dgm:bulletEnabled val="1"/>
        </dgm:presLayoutVars>
      </dgm:prSet>
      <dgm:spPr/>
      <dgm:t>
        <a:bodyPr/>
        <a:lstStyle/>
        <a:p>
          <a:endParaRPr lang="zh-CN" altLang="en-US"/>
        </a:p>
      </dgm:t>
    </dgm:pt>
    <dgm:pt modelId="{1A902216-BC06-420F-83E5-BD92C7816B98}" type="pres">
      <dgm:prSet presAssocID="{6185FD69-0746-403D-8080-0814DD098A17}" presName="root" presStyleCnt="0"/>
      <dgm:spPr/>
    </dgm:pt>
    <dgm:pt modelId="{A64FD775-F4C9-4968-8A4C-F6784AA86FBE}" type="pres">
      <dgm:prSet presAssocID="{6185FD69-0746-403D-8080-0814DD098A17}" presName="rootComposite" presStyleCnt="0"/>
      <dgm:spPr/>
    </dgm:pt>
    <dgm:pt modelId="{9BDFFB84-44EA-4779-893D-772E06B695C8}" type="pres">
      <dgm:prSet presAssocID="{6185FD69-0746-403D-8080-0814DD098A17}" presName="rootText" presStyleLbl="node1" presStyleIdx="2" presStyleCnt="3"/>
      <dgm:spPr/>
      <dgm:t>
        <a:bodyPr/>
        <a:lstStyle/>
        <a:p>
          <a:endParaRPr lang="zh-CN" altLang="en-US"/>
        </a:p>
      </dgm:t>
    </dgm:pt>
    <dgm:pt modelId="{E78AFCC8-1A7F-4E33-BBBA-00AD608E6670}" type="pres">
      <dgm:prSet presAssocID="{6185FD69-0746-403D-8080-0814DD098A17}" presName="rootConnector" presStyleLbl="node1" presStyleIdx="2" presStyleCnt="3"/>
      <dgm:spPr/>
      <dgm:t>
        <a:bodyPr/>
        <a:lstStyle/>
        <a:p>
          <a:endParaRPr lang="zh-CN" altLang="en-US"/>
        </a:p>
      </dgm:t>
    </dgm:pt>
    <dgm:pt modelId="{F85B52DE-0FFB-4949-816A-315BED682699}" type="pres">
      <dgm:prSet presAssocID="{6185FD69-0746-403D-8080-0814DD098A17}" presName="childShape" presStyleCnt="0"/>
      <dgm:spPr/>
    </dgm:pt>
    <dgm:pt modelId="{B83F4627-9FB6-42C8-B20B-A1FAEE0899D9}" type="pres">
      <dgm:prSet presAssocID="{EA861EA6-B18D-42CF-B0DF-0FC9057483C1}" presName="Name13" presStyleLbl="parChTrans1D2" presStyleIdx="7" presStyleCnt="10"/>
      <dgm:spPr/>
      <dgm:t>
        <a:bodyPr/>
        <a:lstStyle/>
        <a:p>
          <a:endParaRPr lang="zh-CN" altLang="en-US"/>
        </a:p>
      </dgm:t>
    </dgm:pt>
    <dgm:pt modelId="{59141E5D-862E-4D6A-BB57-8DA742C1F60E}" type="pres">
      <dgm:prSet presAssocID="{556E32CE-E775-48C7-A684-125A4CD01814}" presName="childText" presStyleLbl="bgAcc1" presStyleIdx="7" presStyleCnt="10" custScaleX="258394">
        <dgm:presLayoutVars>
          <dgm:bulletEnabled val="1"/>
        </dgm:presLayoutVars>
      </dgm:prSet>
      <dgm:spPr/>
      <dgm:t>
        <a:bodyPr/>
        <a:lstStyle/>
        <a:p>
          <a:endParaRPr lang="zh-CN" altLang="en-US"/>
        </a:p>
      </dgm:t>
    </dgm:pt>
    <dgm:pt modelId="{59936847-6C96-4608-9167-5A827E047F03}" type="pres">
      <dgm:prSet presAssocID="{99A109F3-2D35-4167-9F68-304ED0F3375B}" presName="Name13" presStyleLbl="parChTrans1D2" presStyleIdx="8" presStyleCnt="10"/>
      <dgm:spPr/>
      <dgm:t>
        <a:bodyPr/>
        <a:lstStyle/>
        <a:p>
          <a:endParaRPr lang="zh-CN" altLang="en-US"/>
        </a:p>
      </dgm:t>
    </dgm:pt>
    <dgm:pt modelId="{25A7AB8C-1C15-4D14-AB18-11C3BD5556C0}" type="pres">
      <dgm:prSet presAssocID="{B3933827-6ACF-4FCA-B528-D0DF45FD3C06}" presName="childText" presStyleLbl="bgAcc1" presStyleIdx="8" presStyleCnt="10" custScaleX="258394">
        <dgm:presLayoutVars>
          <dgm:bulletEnabled val="1"/>
        </dgm:presLayoutVars>
      </dgm:prSet>
      <dgm:spPr/>
      <dgm:t>
        <a:bodyPr/>
        <a:lstStyle/>
        <a:p>
          <a:endParaRPr lang="zh-CN" altLang="en-US"/>
        </a:p>
      </dgm:t>
    </dgm:pt>
    <dgm:pt modelId="{769E86F0-E1C0-4B66-AE6B-2DB4404D09B9}" type="pres">
      <dgm:prSet presAssocID="{DE1111E4-7293-4FBA-A3CA-5775EDCE0031}" presName="Name13" presStyleLbl="parChTrans1D2" presStyleIdx="9" presStyleCnt="10"/>
      <dgm:spPr/>
      <dgm:t>
        <a:bodyPr/>
        <a:lstStyle/>
        <a:p>
          <a:endParaRPr lang="zh-CN" altLang="en-US"/>
        </a:p>
      </dgm:t>
    </dgm:pt>
    <dgm:pt modelId="{A9B8510A-FCA1-4FE8-94C8-1EE32CC1BB90}" type="pres">
      <dgm:prSet presAssocID="{78E655D7-056F-4112-B100-9DB9EE17C675}" presName="childText" presStyleLbl="bgAcc1" presStyleIdx="9" presStyleCnt="10" custScaleX="258394">
        <dgm:presLayoutVars>
          <dgm:bulletEnabled val="1"/>
        </dgm:presLayoutVars>
      </dgm:prSet>
      <dgm:spPr/>
      <dgm:t>
        <a:bodyPr/>
        <a:lstStyle/>
        <a:p>
          <a:endParaRPr lang="zh-CN" altLang="en-US"/>
        </a:p>
      </dgm:t>
    </dgm:pt>
  </dgm:ptLst>
  <dgm:cxnLst>
    <dgm:cxn modelId="{8E8AB6DD-EFD0-46ED-936B-8A749141A58E}" srcId="{668CE0A0-7CFC-45A2-A41C-DB82830E0D81}" destId="{5FF93774-A0E7-4F91-8AC6-CA295C3603B3}" srcOrd="1" destOrd="0" parTransId="{E05889DF-74B7-4719-8965-1B87C7A2F28F}" sibTransId="{86F05342-8466-4B83-8F05-0578B6914CC4}"/>
    <dgm:cxn modelId="{1274DB76-D178-48A9-9188-FB117809BB9A}" type="presOf" srcId="{95CA1B3D-631F-4A20-B895-18B482EF72BC}" destId="{D744CD64-9119-4689-BDDB-1F6220136BF3}" srcOrd="0" destOrd="0" presId="urn:microsoft.com/office/officeart/2005/8/layout/hierarchy3"/>
    <dgm:cxn modelId="{4D65A037-0AAC-4A43-92A5-F3A6E81D917B}" type="presOf" srcId="{3D99192C-C7D0-4BAB-A202-541F55F885DC}" destId="{F09D35CC-2BC7-4EE0-B58D-7863D1A5FCC8}" srcOrd="0" destOrd="0" presId="urn:microsoft.com/office/officeart/2005/8/layout/hierarchy3"/>
    <dgm:cxn modelId="{F5D550E9-4CB4-42CD-AFC4-F567F2A43D16}" type="presOf" srcId="{1C31482D-711F-4E8D-8197-A49E2198AB02}" destId="{E79D0A80-319A-469F-B829-8001F55D2D6C}" srcOrd="1" destOrd="0" presId="urn:microsoft.com/office/officeart/2005/8/layout/hierarchy3"/>
    <dgm:cxn modelId="{26D6286D-9B8E-4611-9E86-4A53BE35F31D}" srcId="{B699E66F-639F-430F-A13E-A331DC177353}" destId="{668CE0A0-7CFC-45A2-A41C-DB82830E0D81}" srcOrd="0" destOrd="0" parTransId="{AECDEE25-8227-4CCD-9161-1534657D309A}" sibTransId="{50E3752D-59A4-4086-8203-B54C58EB2A83}"/>
    <dgm:cxn modelId="{149E3F7D-6A00-4C73-AE2E-97098A7C0B14}" srcId="{6185FD69-0746-403D-8080-0814DD098A17}" destId="{B3933827-6ACF-4FCA-B528-D0DF45FD3C06}" srcOrd="1" destOrd="0" parTransId="{99A109F3-2D35-4167-9F68-304ED0F3375B}" sibTransId="{868FB6F9-1075-4FA5-895A-414EFB2A0E2E}"/>
    <dgm:cxn modelId="{8519FD38-C5D5-4695-AFB2-BAC4CB1328D3}" type="presOf" srcId="{6FCECFB2-6F4A-4DF8-A13F-87A79486BEAD}" destId="{54A2E6EA-A601-4BF7-B202-9A2D02363A38}" srcOrd="0" destOrd="0" presId="urn:microsoft.com/office/officeart/2005/8/layout/hierarchy3"/>
    <dgm:cxn modelId="{C39C15E3-D917-4299-B641-2282B8ADE158}" srcId="{668CE0A0-7CFC-45A2-A41C-DB82830E0D81}" destId="{95CA1B3D-631F-4A20-B895-18B482EF72BC}" srcOrd="3" destOrd="0" parTransId="{29FE1AA5-2B72-48D3-8D37-58AA92A371AE}" sibTransId="{B5C2C472-FFAC-4CBD-A27B-899062CDF0E6}"/>
    <dgm:cxn modelId="{76AFEEB0-ABC0-4EA6-82C1-7AD515938B66}" type="presOf" srcId="{DE1111E4-7293-4FBA-A3CA-5775EDCE0031}" destId="{769E86F0-E1C0-4B66-AE6B-2DB4404D09B9}" srcOrd="0" destOrd="0" presId="urn:microsoft.com/office/officeart/2005/8/layout/hierarchy3"/>
    <dgm:cxn modelId="{AEA0E4F7-A2E1-4B08-91C4-7489B764B766}" type="presOf" srcId="{556E32CE-E775-48C7-A684-125A4CD01814}" destId="{59141E5D-862E-4D6A-BB57-8DA742C1F60E}" srcOrd="0" destOrd="0" presId="urn:microsoft.com/office/officeart/2005/8/layout/hierarchy3"/>
    <dgm:cxn modelId="{FECB48B8-E42D-4798-B143-811FD769A53A}" type="presOf" srcId="{29FE1AA5-2B72-48D3-8D37-58AA92A371AE}" destId="{62E59F82-DD1A-46CA-9C0C-212E22BE8FEE}" srcOrd="0" destOrd="0" presId="urn:microsoft.com/office/officeart/2005/8/layout/hierarchy3"/>
    <dgm:cxn modelId="{625A21C1-BD57-48C8-A431-04450B34B8D3}" type="presOf" srcId="{640B4D18-DC78-434C-AE3E-EE83B5F9131D}" destId="{1F63EDA4-5563-411C-8042-640B36613D7D}" srcOrd="0" destOrd="0" presId="urn:microsoft.com/office/officeart/2005/8/layout/hierarchy3"/>
    <dgm:cxn modelId="{F9B5DBD4-F1A5-4B9E-997D-9ACF5F9140F1}" type="presOf" srcId="{B699E66F-639F-430F-A13E-A331DC177353}" destId="{CE4E058E-81DB-4EFD-BF45-A8E07DE1E4AD}" srcOrd="0" destOrd="0" presId="urn:microsoft.com/office/officeart/2005/8/layout/hierarchy3"/>
    <dgm:cxn modelId="{9100653D-A7F6-45CE-85C9-63418619CFB6}" type="presOf" srcId="{668CE0A0-7CFC-45A2-A41C-DB82830E0D81}" destId="{1B0BC104-0337-4271-A208-81FC69B36727}" srcOrd="0" destOrd="0" presId="urn:microsoft.com/office/officeart/2005/8/layout/hierarchy3"/>
    <dgm:cxn modelId="{6D01723A-1788-4B2C-82B0-089227A75F8E}" type="presOf" srcId="{2D3FBAF7-B84B-484F-A629-6C6AE1170C28}" destId="{081629BD-85FD-4C57-9B13-0DF0CA931C8C}" srcOrd="0" destOrd="0" presId="urn:microsoft.com/office/officeart/2005/8/layout/hierarchy3"/>
    <dgm:cxn modelId="{F9B6473E-8BDC-409C-9B88-65B64E64B5F3}" srcId="{1C31482D-711F-4E8D-8197-A49E2198AB02}" destId="{2A9D659E-CE13-4158-A8AE-E6DA15C04D9F}" srcOrd="2" destOrd="0" parTransId="{315C2890-FD31-4016-B6FF-D73BD9E93992}" sibTransId="{A0F4F81A-9ADB-4E01-B681-37CE00D52600}"/>
    <dgm:cxn modelId="{7410BA0B-B7B1-44E4-9F20-3142549BB05E}" type="presOf" srcId="{980050F9-2C22-4BDC-A8DC-08A532319B97}" destId="{D43AAAF6-8E48-4922-9BFB-2904DD59A954}" srcOrd="0" destOrd="0" presId="urn:microsoft.com/office/officeart/2005/8/layout/hierarchy3"/>
    <dgm:cxn modelId="{044A3829-0E53-4643-89AA-CE7A7E7CE539}" srcId="{1C31482D-711F-4E8D-8197-A49E2198AB02}" destId="{640B4D18-DC78-434C-AE3E-EE83B5F9131D}" srcOrd="1" destOrd="0" parTransId="{1E218DFE-24CF-4FB5-9545-B93EF9291657}" sibTransId="{7E69CE45-1A37-49DF-AC50-B90B9094FA3E}"/>
    <dgm:cxn modelId="{C57411AD-A320-4B82-89B8-7873EFC56EAC}" srcId="{668CE0A0-7CFC-45A2-A41C-DB82830E0D81}" destId="{2D3FBAF7-B84B-484F-A629-6C6AE1170C28}" srcOrd="2" destOrd="0" parTransId="{7351AAAF-D156-4C6C-AC77-D98876CE8059}" sibTransId="{7A2114E4-9BAB-45D8-A6F1-547062F84D92}"/>
    <dgm:cxn modelId="{52C320B1-294C-463E-AC5D-735B0C3CCADF}" srcId="{668CE0A0-7CFC-45A2-A41C-DB82830E0D81}" destId="{6FCECFB2-6F4A-4DF8-A13F-87A79486BEAD}" srcOrd="0" destOrd="0" parTransId="{DB8C9539-4A09-4321-8D7B-13A56905338B}" sibTransId="{9B68C202-4235-4240-8EC2-91C2B5B3AAC0}"/>
    <dgm:cxn modelId="{DC749ABC-B866-4DCC-BB86-850A1A601FD7}" type="presOf" srcId="{6185FD69-0746-403D-8080-0814DD098A17}" destId="{E78AFCC8-1A7F-4E33-BBBA-00AD608E6670}" srcOrd="1" destOrd="0" presId="urn:microsoft.com/office/officeart/2005/8/layout/hierarchy3"/>
    <dgm:cxn modelId="{FE7DB71A-88E1-46B7-A7DB-0C238CEB4159}" type="presOf" srcId="{EA861EA6-B18D-42CF-B0DF-0FC9057483C1}" destId="{B83F4627-9FB6-42C8-B20B-A1FAEE0899D9}" srcOrd="0" destOrd="0" presId="urn:microsoft.com/office/officeart/2005/8/layout/hierarchy3"/>
    <dgm:cxn modelId="{1FA57A86-0240-42F8-8CDD-9A9C9F5B513E}" type="presOf" srcId="{B3933827-6ACF-4FCA-B528-D0DF45FD3C06}" destId="{25A7AB8C-1C15-4D14-AB18-11C3BD5556C0}" srcOrd="0" destOrd="0" presId="urn:microsoft.com/office/officeart/2005/8/layout/hierarchy3"/>
    <dgm:cxn modelId="{ED747743-E28A-4C46-AC95-647A50BFAABE}" type="presOf" srcId="{E05889DF-74B7-4719-8965-1B87C7A2F28F}" destId="{C9B006B4-D0E3-4FC3-B42A-40E62080862D}" srcOrd="0" destOrd="0" presId="urn:microsoft.com/office/officeart/2005/8/layout/hierarchy3"/>
    <dgm:cxn modelId="{6FF5F04B-E02E-4758-9B1D-EDECAFB2A518}" type="presOf" srcId="{5FF93774-A0E7-4F91-8AC6-CA295C3603B3}" destId="{1DE067D7-B35D-40CA-8A9A-3AD009B67935}" srcOrd="0" destOrd="0" presId="urn:microsoft.com/office/officeart/2005/8/layout/hierarchy3"/>
    <dgm:cxn modelId="{8A1434A9-5A5E-484E-9ED3-C53484981413}" type="presOf" srcId="{315C2890-FD31-4016-B6FF-D73BD9E93992}" destId="{A0B0DDD5-791C-457C-A7D2-8F792B50441D}" srcOrd="0" destOrd="0" presId="urn:microsoft.com/office/officeart/2005/8/layout/hierarchy3"/>
    <dgm:cxn modelId="{D0052F6D-12D3-4EDB-A67E-B681A2AA6D31}" type="presOf" srcId="{6185FD69-0746-403D-8080-0814DD098A17}" destId="{9BDFFB84-44EA-4779-893D-772E06B695C8}" srcOrd="0" destOrd="0" presId="urn:microsoft.com/office/officeart/2005/8/layout/hierarchy3"/>
    <dgm:cxn modelId="{1C15121B-EC36-4903-B112-2A499DB2B336}" srcId="{1C31482D-711F-4E8D-8197-A49E2198AB02}" destId="{980050F9-2C22-4BDC-A8DC-08A532319B97}" srcOrd="0" destOrd="0" parTransId="{3D99192C-C7D0-4BAB-A202-541F55F885DC}" sibTransId="{0C599E0E-6616-4D50-8DC8-099101FBFE15}"/>
    <dgm:cxn modelId="{24E64C3D-CEC9-40C9-B03C-3BAE6DF7AF23}" type="presOf" srcId="{7351AAAF-D156-4C6C-AC77-D98876CE8059}" destId="{E8496289-707A-4F92-B07C-46D7AB1199E3}" srcOrd="0" destOrd="0" presId="urn:microsoft.com/office/officeart/2005/8/layout/hierarchy3"/>
    <dgm:cxn modelId="{09AA7F9A-868B-4A55-B9AE-E338E369BE84}" srcId="{B699E66F-639F-430F-A13E-A331DC177353}" destId="{1C31482D-711F-4E8D-8197-A49E2198AB02}" srcOrd="1" destOrd="0" parTransId="{BDF6434A-B867-4BA1-A122-DA895DFF4364}" sibTransId="{B956E111-E767-4697-BE3A-4A2D9E3B8BA1}"/>
    <dgm:cxn modelId="{E548A936-C132-44B9-AD72-AB06BE515A36}" type="presOf" srcId="{DB8C9539-4A09-4321-8D7B-13A56905338B}" destId="{4D1A7458-A619-4B5D-B243-A207512167F4}" srcOrd="0" destOrd="0" presId="urn:microsoft.com/office/officeart/2005/8/layout/hierarchy3"/>
    <dgm:cxn modelId="{E4586A2B-87F1-4B33-9B5F-95C76F20657C}" type="presOf" srcId="{78E655D7-056F-4112-B100-9DB9EE17C675}" destId="{A9B8510A-FCA1-4FE8-94C8-1EE32CC1BB90}" srcOrd="0" destOrd="0" presId="urn:microsoft.com/office/officeart/2005/8/layout/hierarchy3"/>
    <dgm:cxn modelId="{3B8F98FE-0E24-4808-8230-2E11A68162A0}" srcId="{6185FD69-0746-403D-8080-0814DD098A17}" destId="{78E655D7-056F-4112-B100-9DB9EE17C675}" srcOrd="2" destOrd="0" parTransId="{DE1111E4-7293-4FBA-A3CA-5775EDCE0031}" sibTransId="{852CF39A-4535-4C3A-A692-26B50C385556}"/>
    <dgm:cxn modelId="{CC9DABBF-0C93-49BE-8A1F-BADCB4C0AB49}" type="presOf" srcId="{1C31482D-711F-4E8D-8197-A49E2198AB02}" destId="{C4CA4B3A-51CB-49F8-B3AD-ECD596D4F3BF}" srcOrd="0" destOrd="0" presId="urn:microsoft.com/office/officeart/2005/8/layout/hierarchy3"/>
    <dgm:cxn modelId="{2F62F346-EC0F-4AF6-A661-3EF35E6B7053}" srcId="{6185FD69-0746-403D-8080-0814DD098A17}" destId="{556E32CE-E775-48C7-A684-125A4CD01814}" srcOrd="0" destOrd="0" parTransId="{EA861EA6-B18D-42CF-B0DF-0FC9057483C1}" sibTransId="{BBFACAE6-2FFA-4D22-8789-960BA5E1A20A}"/>
    <dgm:cxn modelId="{3B3543EC-F3AC-47CC-9990-8A587E90DE5B}" srcId="{B699E66F-639F-430F-A13E-A331DC177353}" destId="{6185FD69-0746-403D-8080-0814DD098A17}" srcOrd="2" destOrd="0" parTransId="{8C38CFFF-9AF7-4339-964A-C9F2D054CFF1}" sibTransId="{689FF8C9-0932-4207-A626-9500F7EE2BE7}"/>
    <dgm:cxn modelId="{C377D2F7-5FBE-4640-A5FA-3213DF69D698}" type="presOf" srcId="{99A109F3-2D35-4167-9F68-304ED0F3375B}" destId="{59936847-6C96-4608-9167-5A827E047F03}" srcOrd="0" destOrd="0" presId="urn:microsoft.com/office/officeart/2005/8/layout/hierarchy3"/>
    <dgm:cxn modelId="{0F81705A-BE32-4552-8C21-5208EFC9DA7A}" type="presOf" srcId="{1E218DFE-24CF-4FB5-9545-B93EF9291657}" destId="{FD2AB229-ECEB-4C69-BA68-B62DE070095D}" srcOrd="0" destOrd="0" presId="urn:microsoft.com/office/officeart/2005/8/layout/hierarchy3"/>
    <dgm:cxn modelId="{91F62BAA-B7DA-419C-AFDD-23405860AF2D}" type="presOf" srcId="{668CE0A0-7CFC-45A2-A41C-DB82830E0D81}" destId="{78605B7D-C924-48EE-897A-57C43EB033BA}" srcOrd="1" destOrd="0" presId="urn:microsoft.com/office/officeart/2005/8/layout/hierarchy3"/>
    <dgm:cxn modelId="{8182E49B-2FB1-4098-A7BE-73E6376CB36E}" type="presOf" srcId="{2A9D659E-CE13-4158-A8AE-E6DA15C04D9F}" destId="{6041B958-D84D-480C-B0D1-88170FA43A74}" srcOrd="0" destOrd="0" presId="urn:microsoft.com/office/officeart/2005/8/layout/hierarchy3"/>
    <dgm:cxn modelId="{B3AC05CA-7B80-45B2-8B58-9667FB4A8968}" type="presParOf" srcId="{CE4E058E-81DB-4EFD-BF45-A8E07DE1E4AD}" destId="{B51B7E43-39D6-4EAA-9026-1F418CF27660}" srcOrd="0" destOrd="0" presId="urn:microsoft.com/office/officeart/2005/8/layout/hierarchy3"/>
    <dgm:cxn modelId="{93DD82F0-17FD-40E8-9200-4895349841D6}" type="presParOf" srcId="{B51B7E43-39D6-4EAA-9026-1F418CF27660}" destId="{63C4071A-B280-4DA5-B980-5353B28DC8FA}" srcOrd="0" destOrd="0" presId="urn:microsoft.com/office/officeart/2005/8/layout/hierarchy3"/>
    <dgm:cxn modelId="{F2037068-62B0-4B62-833E-328505CE8DCF}" type="presParOf" srcId="{63C4071A-B280-4DA5-B980-5353B28DC8FA}" destId="{1B0BC104-0337-4271-A208-81FC69B36727}" srcOrd="0" destOrd="0" presId="urn:microsoft.com/office/officeart/2005/8/layout/hierarchy3"/>
    <dgm:cxn modelId="{F1160EDB-3FC1-41DA-AD7F-11DBB638D811}" type="presParOf" srcId="{63C4071A-B280-4DA5-B980-5353B28DC8FA}" destId="{78605B7D-C924-48EE-897A-57C43EB033BA}" srcOrd="1" destOrd="0" presId="urn:microsoft.com/office/officeart/2005/8/layout/hierarchy3"/>
    <dgm:cxn modelId="{A0A9AC7D-7908-4933-9852-E061048C7D3F}" type="presParOf" srcId="{B51B7E43-39D6-4EAA-9026-1F418CF27660}" destId="{54E84628-BAA2-4323-B4A8-3CC6DC7FAD75}" srcOrd="1" destOrd="0" presId="urn:microsoft.com/office/officeart/2005/8/layout/hierarchy3"/>
    <dgm:cxn modelId="{92118C0B-3EAB-422E-BD87-A773F716FEF3}" type="presParOf" srcId="{54E84628-BAA2-4323-B4A8-3CC6DC7FAD75}" destId="{4D1A7458-A619-4B5D-B243-A207512167F4}" srcOrd="0" destOrd="0" presId="urn:microsoft.com/office/officeart/2005/8/layout/hierarchy3"/>
    <dgm:cxn modelId="{F39527EA-893A-4DF5-B05C-6BE3BA6F3BB8}" type="presParOf" srcId="{54E84628-BAA2-4323-B4A8-3CC6DC7FAD75}" destId="{54A2E6EA-A601-4BF7-B202-9A2D02363A38}" srcOrd="1" destOrd="0" presId="urn:microsoft.com/office/officeart/2005/8/layout/hierarchy3"/>
    <dgm:cxn modelId="{806811E2-D74B-446E-A693-921B3C91CFFB}" type="presParOf" srcId="{54E84628-BAA2-4323-B4A8-3CC6DC7FAD75}" destId="{C9B006B4-D0E3-4FC3-B42A-40E62080862D}" srcOrd="2" destOrd="0" presId="urn:microsoft.com/office/officeart/2005/8/layout/hierarchy3"/>
    <dgm:cxn modelId="{D79E362C-B05E-4060-81BD-C96A3D38E310}" type="presParOf" srcId="{54E84628-BAA2-4323-B4A8-3CC6DC7FAD75}" destId="{1DE067D7-B35D-40CA-8A9A-3AD009B67935}" srcOrd="3" destOrd="0" presId="urn:microsoft.com/office/officeart/2005/8/layout/hierarchy3"/>
    <dgm:cxn modelId="{89868508-66F6-4BC8-98C7-965B8E3C98AB}" type="presParOf" srcId="{54E84628-BAA2-4323-B4A8-3CC6DC7FAD75}" destId="{E8496289-707A-4F92-B07C-46D7AB1199E3}" srcOrd="4" destOrd="0" presId="urn:microsoft.com/office/officeart/2005/8/layout/hierarchy3"/>
    <dgm:cxn modelId="{9DE025F0-F235-44D2-AF02-3EA0B0710DA8}" type="presParOf" srcId="{54E84628-BAA2-4323-B4A8-3CC6DC7FAD75}" destId="{081629BD-85FD-4C57-9B13-0DF0CA931C8C}" srcOrd="5" destOrd="0" presId="urn:microsoft.com/office/officeart/2005/8/layout/hierarchy3"/>
    <dgm:cxn modelId="{1BDA01EE-FDD1-4FBB-89BC-99911F8CD009}" type="presParOf" srcId="{54E84628-BAA2-4323-B4A8-3CC6DC7FAD75}" destId="{62E59F82-DD1A-46CA-9C0C-212E22BE8FEE}" srcOrd="6" destOrd="0" presId="urn:microsoft.com/office/officeart/2005/8/layout/hierarchy3"/>
    <dgm:cxn modelId="{FF15072E-FD41-4370-804A-D538A35ACCBC}" type="presParOf" srcId="{54E84628-BAA2-4323-B4A8-3CC6DC7FAD75}" destId="{D744CD64-9119-4689-BDDB-1F6220136BF3}" srcOrd="7" destOrd="0" presId="urn:microsoft.com/office/officeart/2005/8/layout/hierarchy3"/>
    <dgm:cxn modelId="{B8D478A7-E849-4850-AE8E-AF232664D628}" type="presParOf" srcId="{CE4E058E-81DB-4EFD-BF45-A8E07DE1E4AD}" destId="{A39E0C8B-CFA3-49B4-BE2E-AD549EC03304}" srcOrd="1" destOrd="0" presId="urn:microsoft.com/office/officeart/2005/8/layout/hierarchy3"/>
    <dgm:cxn modelId="{C4755D44-E0A4-4AC4-9517-917C68D3856E}" type="presParOf" srcId="{A39E0C8B-CFA3-49B4-BE2E-AD549EC03304}" destId="{8185FDE0-0234-4AD4-894F-A57D5EB2C1EF}" srcOrd="0" destOrd="0" presId="urn:microsoft.com/office/officeart/2005/8/layout/hierarchy3"/>
    <dgm:cxn modelId="{C9D3F9AD-A530-4ACB-95F9-C3068DB7C882}" type="presParOf" srcId="{8185FDE0-0234-4AD4-894F-A57D5EB2C1EF}" destId="{C4CA4B3A-51CB-49F8-B3AD-ECD596D4F3BF}" srcOrd="0" destOrd="0" presId="urn:microsoft.com/office/officeart/2005/8/layout/hierarchy3"/>
    <dgm:cxn modelId="{C8E736A9-A1E8-4EAB-9E68-B6840B75E0D9}" type="presParOf" srcId="{8185FDE0-0234-4AD4-894F-A57D5EB2C1EF}" destId="{E79D0A80-319A-469F-B829-8001F55D2D6C}" srcOrd="1" destOrd="0" presId="urn:microsoft.com/office/officeart/2005/8/layout/hierarchy3"/>
    <dgm:cxn modelId="{313580CA-0FBB-4FCC-BFBE-961429F309B1}" type="presParOf" srcId="{A39E0C8B-CFA3-49B4-BE2E-AD549EC03304}" destId="{3CBE5CF7-134F-4FE7-803B-13D48F449663}" srcOrd="1" destOrd="0" presId="urn:microsoft.com/office/officeart/2005/8/layout/hierarchy3"/>
    <dgm:cxn modelId="{55948C83-B49B-408B-82FC-6B02932DDEDB}" type="presParOf" srcId="{3CBE5CF7-134F-4FE7-803B-13D48F449663}" destId="{F09D35CC-2BC7-4EE0-B58D-7863D1A5FCC8}" srcOrd="0" destOrd="0" presId="urn:microsoft.com/office/officeart/2005/8/layout/hierarchy3"/>
    <dgm:cxn modelId="{AA8046E8-01F6-4024-BF08-ACE835A87831}" type="presParOf" srcId="{3CBE5CF7-134F-4FE7-803B-13D48F449663}" destId="{D43AAAF6-8E48-4922-9BFB-2904DD59A954}" srcOrd="1" destOrd="0" presId="urn:microsoft.com/office/officeart/2005/8/layout/hierarchy3"/>
    <dgm:cxn modelId="{FA6AF714-61C2-44D0-9569-7801E693950F}" type="presParOf" srcId="{3CBE5CF7-134F-4FE7-803B-13D48F449663}" destId="{FD2AB229-ECEB-4C69-BA68-B62DE070095D}" srcOrd="2" destOrd="0" presId="urn:microsoft.com/office/officeart/2005/8/layout/hierarchy3"/>
    <dgm:cxn modelId="{23E768C1-2CC3-41B3-96CA-549B1EA8E134}" type="presParOf" srcId="{3CBE5CF7-134F-4FE7-803B-13D48F449663}" destId="{1F63EDA4-5563-411C-8042-640B36613D7D}" srcOrd="3" destOrd="0" presId="urn:microsoft.com/office/officeart/2005/8/layout/hierarchy3"/>
    <dgm:cxn modelId="{B7A727FE-97E8-4315-9432-60B1B9494C99}" type="presParOf" srcId="{3CBE5CF7-134F-4FE7-803B-13D48F449663}" destId="{A0B0DDD5-791C-457C-A7D2-8F792B50441D}" srcOrd="4" destOrd="0" presId="urn:microsoft.com/office/officeart/2005/8/layout/hierarchy3"/>
    <dgm:cxn modelId="{7C9ECD5D-F6AE-49B0-86E1-FDA8F4D71492}" type="presParOf" srcId="{3CBE5CF7-134F-4FE7-803B-13D48F449663}" destId="{6041B958-D84D-480C-B0D1-88170FA43A74}" srcOrd="5" destOrd="0" presId="urn:microsoft.com/office/officeart/2005/8/layout/hierarchy3"/>
    <dgm:cxn modelId="{897BFFBC-6E91-46D8-B28B-B27A9003BE01}" type="presParOf" srcId="{CE4E058E-81DB-4EFD-BF45-A8E07DE1E4AD}" destId="{1A902216-BC06-420F-83E5-BD92C7816B98}" srcOrd="2" destOrd="0" presId="urn:microsoft.com/office/officeart/2005/8/layout/hierarchy3"/>
    <dgm:cxn modelId="{C801A0D3-C44F-440A-828D-27ED4E2C20B5}" type="presParOf" srcId="{1A902216-BC06-420F-83E5-BD92C7816B98}" destId="{A64FD775-F4C9-4968-8A4C-F6784AA86FBE}" srcOrd="0" destOrd="0" presId="urn:microsoft.com/office/officeart/2005/8/layout/hierarchy3"/>
    <dgm:cxn modelId="{22DD9A83-EA68-4027-9BBC-380F1D85BC8E}" type="presParOf" srcId="{A64FD775-F4C9-4968-8A4C-F6784AA86FBE}" destId="{9BDFFB84-44EA-4779-893D-772E06B695C8}" srcOrd="0" destOrd="0" presId="urn:microsoft.com/office/officeart/2005/8/layout/hierarchy3"/>
    <dgm:cxn modelId="{C9CA476E-359B-47A5-B9BD-A29BEE002982}" type="presParOf" srcId="{A64FD775-F4C9-4968-8A4C-F6784AA86FBE}" destId="{E78AFCC8-1A7F-4E33-BBBA-00AD608E6670}" srcOrd="1" destOrd="0" presId="urn:microsoft.com/office/officeart/2005/8/layout/hierarchy3"/>
    <dgm:cxn modelId="{4597B130-46E2-4272-8D6E-03495C42A179}" type="presParOf" srcId="{1A902216-BC06-420F-83E5-BD92C7816B98}" destId="{F85B52DE-0FFB-4949-816A-315BED682699}" srcOrd="1" destOrd="0" presId="urn:microsoft.com/office/officeart/2005/8/layout/hierarchy3"/>
    <dgm:cxn modelId="{8A26A99B-DA6F-4BB9-AD41-1774B5F45C3B}" type="presParOf" srcId="{F85B52DE-0FFB-4949-816A-315BED682699}" destId="{B83F4627-9FB6-42C8-B20B-A1FAEE0899D9}" srcOrd="0" destOrd="0" presId="urn:microsoft.com/office/officeart/2005/8/layout/hierarchy3"/>
    <dgm:cxn modelId="{411A52FC-820D-489E-BCB7-C011FC585779}" type="presParOf" srcId="{F85B52DE-0FFB-4949-816A-315BED682699}" destId="{59141E5D-862E-4D6A-BB57-8DA742C1F60E}" srcOrd="1" destOrd="0" presId="urn:microsoft.com/office/officeart/2005/8/layout/hierarchy3"/>
    <dgm:cxn modelId="{EE57A184-EEE2-474A-AB51-F70D13743963}" type="presParOf" srcId="{F85B52DE-0FFB-4949-816A-315BED682699}" destId="{59936847-6C96-4608-9167-5A827E047F03}" srcOrd="2" destOrd="0" presId="urn:microsoft.com/office/officeart/2005/8/layout/hierarchy3"/>
    <dgm:cxn modelId="{2DE6CD5A-7CD9-4F69-824C-07F63AB39D6A}" type="presParOf" srcId="{F85B52DE-0FFB-4949-816A-315BED682699}" destId="{25A7AB8C-1C15-4D14-AB18-11C3BD5556C0}" srcOrd="3" destOrd="0" presId="urn:microsoft.com/office/officeart/2005/8/layout/hierarchy3"/>
    <dgm:cxn modelId="{A48FA9CF-8680-4938-84AE-6738F35E06B4}" type="presParOf" srcId="{F85B52DE-0FFB-4949-816A-315BED682699}" destId="{769E86F0-E1C0-4B66-AE6B-2DB4404D09B9}" srcOrd="4" destOrd="0" presId="urn:microsoft.com/office/officeart/2005/8/layout/hierarchy3"/>
    <dgm:cxn modelId="{019230BE-303D-4D24-B13E-790686788FD5}" type="presParOf" srcId="{F85B52DE-0FFB-4949-816A-315BED682699}" destId="{A9B8510A-FCA1-4FE8-94C8-1EE32CC1BB90}" srcOrd="5" destOrd="0" presId="urn:microsoft.com/office/officeart/2005/8/layout/hierarchy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FA73E9-B8BC-49AC-A874-E2DE0FF8E845}" type="doc">
      <dgm:prSet loTypeId="urn:microsoft.com/office/officeart/2011/layout/TabList" loCatId="list" qsTypeId="urn:microsoft.com/office/officeart/2005/8/quickstyle/simple3" qsCatId="simple" csTypeId="urn:microsoft.com/office/officeart/2005/8/colors/accent1_2" csCatId="accent1" phldr="1"/>
      <dgm:spPr/>
      <dgm:t>
        <a:bodyPr/>
        <a:lstStyle/>
        <a:p>
          <a:endParaRPr lang="zh-CN" altLang="en-US"/>
        </a:p>
      </dgm:t>
    </dgm:pt>
    <dgm:pt modelId="{B6D14582-8FFB-4079-88DE-A5DF28F3506B}">
      <dgm:prSet phldrT="[文本]"/>
      <dgm:spPr/>
      <dgm:t>
        <a:bodyPr/>
        <a:lstStyle/>
        <a:p>
          <a:r>
            <a:rPr lang="en-US" altLang="zh-CN" b="1" u="none" strike="noStrike" dirty="0" smtClean="0">
              <a:effectLst>
                <a:outerShdw blurRad="38100" dist="38100" dir="2700000" algn="tl">
                  <a:srgbClr val="000000">
                    <a:alpha val="43137"/>
                  </a:srgbClr>
                </a:outerShdw>
              </a:effectLst>
            </a:rPr>
            <a:t>Reduce  dust source</a:t>
          </a:r>
          <a:endParaRPr lang="zh-CN" altLang="en-US" dirty="0"/>
        </a:p>
      </dgm:t>
    </dgm:pt>
    <dgm:pt modelId="{51286F61-0157-4B16-A81C-CB49A82FF30B}" type="parTrans" cxnId="{AD41ABA4-221F-4654-BDD4-D2B3F0E3342C}">
      <dgm:prSet/>
      <dgm:spPr/>
      <dgm:t>
        <a:bodyPr/>
        <a:lstStyle/>
        <a:p>
          <a:endParaRPr lang="zh-CN" altLang="en-US"/>
        </a:p>
      </dgm:t>
    </dgm:pt>
    <dgm:pt modelId="{3CF89FB3-6222-40DD-9692-2D36693DB9DE}" type="sibTrans" cxnId="{AD41ABA4-221F-4654-BDD4-D2B3F0E3342C}">
      <dgm:prSet/>
      <dgm:spPr/>
      <dgm:t>
        <a:bodyPr/>
        <a:lstStyle/>
        <a:p>
          <a:endParaRPr lang="zh-CN" altLang="en-US"/>
        </a:p>
      </dgm:t>
    </dgm:pt>
    <dgm:pt modelId="{06D015D2-7446-4FED-830C-ADB9C120A0DD}">
      <dgm:prSet phldrT="[文本]" custT="1"/>
      <dgm:spPr/>
      <dgm:t>
        <a:bodyPr/>
        <a:lstStyle/>
        <a:p>
          <a:r>
            <a:rPr lang="en-US" altLang="zh-CN" sz="1800" b="1" u="none" strike="noStrike" dirty="0" smtClean="0">
              <a:effectLst/>
              <a:latin typeface="Times New Roman" pitchFamily="18" charset="0"/>
              <a:cs typeface="Times New Roman" pitchFamily="18" charset="0"/>
            </a:rPr>
            <a:t>Employ high efficiency pulse dust collector, reduce dust emission to minimum level, more  air volume, better dust collecting effect. </a:t>
          </a:r>
          <a:endParaRPr lang="zh-CN" altLang="en-US" sz="1800" b="1" dirty="0">
            <a:latin typeface="Times New Roman" pitchFamily="18" charset="0"/>
            <a:cs typeface="Times New Roman" pitchFamily="18" charset="0"/>
          </a:endParaRPr>
        </a:p>
      </dgm:t>
    </dgm:pt>
    <dgm:pt modelId="{865B9CB6-CAFF-49C4-81BD-35EDF9BC712B}" type="parTrans" cxnId="{2E8211A4-B068-4A97-9000-8E68FDBF443B}">
      <dgm:prSet/>
      <dgm:spPr/>
      <dgm:t>
        <a:bodyPr/>
        <a:lstStyle/>
        <a:p>
          <a:endParaRPr lang="zh-CN" altLang="en-US"/>
        </a:p>
      </dgm:t>
    </dgm:pt>
    <dgm:pt modelId="{062C0FD4-D6C1-40B6-8BDA-EF905B4DDFC2}" type="sibTrans" cxnId="{2E8211A4-B068-4A97-9000-8E68FDBF443B}">
      <dgm:prSet/>
      <dgm:spPr/>
      <dgm:t>
        <a:bodyPr/>
        <a:lstStyle/>
        <a:p>
          <a:endParaRPr lang="zh-CN" altLang="en-US"/>
        </a:p>
      </dgm:t>
    </dgm:pt>
    <dgm:pt modelId="{0E04D3E1-17EF-4ECA-B501-7110333D9EC6}">
      <dgm:prSet phldrT="[文本]"/>
      <dgm:spPr/>
      <dgm:t>
        <a:bodyPr/>
        <a:lstStyle/>
        <a:p>
          <a:r>
            <a:rPr lang="en-US" altLang="zh-CN" b="1" u="none" strike="noStrike" dirty="0" smtClean="0">
              <a:effectLst>
                <a:outerShdw blurRad="38100" dist="38100" dir="2700000" algn="tl">
                  <a:srgbClr val="000000">
                    <a:alpha val="43137"/>
                  </a:srgbClr>
                </a:outerShdw>
              </a:effectLst>
            </a:rPr>
            <a:t>Cut off dust pollution way</a:t>
          </a:r>
          <a:endParaRPr lang="zh-CN" altLang="en-US" dirty="0"/>
        </a:p>
      </dgm:t>
    </dgm:pt>
    <dgm:pt modelId="{C0A12FD7-F0E5-4AAD-8D0F-0AD463BDCC58}" type="parTrans" cxnId="{2A7C0EBA-732E-44C5-A357-2F4551F579C2}">
      <dgm:prSet/>
      <dgm:spPr/>
      <dgm:t>
        <a:bodyPr/>
        <a:lstStyle/>
        <a:p>
          <a:endParaRPr lang="zh-CN" altLang="en-US"/>
        </a:p>
      </dgm:t>
    </dgm:pt>
    <dgm:pt modelId="{4D46E722-D535-487E-9234-4ADCB6322F4D}" type="sibTrans" cxnId="{2A7C0EBA-732E-44C5-A357-2F4551F579C2}">
      <dgm:prSet/>
      <dgm:spPr/>
      <dgm:t>
        <a:bodyPr/>
        <a:lstStyle/>
        <a:p>
          <a:endParaRPr lang="zh-CN" altLang="en-US"/>
        </a:p>
      </dgm:t>
    </dgm:pt>
    <dgm:pt modelId="{A9921776-99A1-46DC-B5F6-53F69309D4A9}">
      <dgm:prSet phldrT="[文本]"/>
      <dgm:spPr/>
      <dgm:t>
        <a:bodyPr/>
        <a:lstStyle/>
        <a:p>
          <a:r>
            <a:rPr lang="en-US" altLang="zh-CN" dirty="0" smtClean="0"/>
            <a:t> </a:t>
          </a:r>
          <a:endParaRPr lang="zh-CN" altLang="en-US" dirty="0"/>
        </a:p>
      </dgm:t>
    </dgm:pt>
    <dgm:pt modelId="{FB05DB92-E605-4268-AA8D-FE29EBCC30F6}" type="parTrans" cxnId="{FC85FFF1-EA0E-40F3-A16D-AA4052BA7C46}">
      <dgm:prSet/>
      <dgm:spPr/>
      <dgm:t>
        <a:bodyPr/>
        <a:lstStyle/>
        <a:p>
          <a:endParaRPr lang="zh-CN" altLang="en-US"/>
        </a:p>
      </dgm:t>
    </dgm:pt>
    <dgm:pt modelId="{91C0C1D6-E5D4-48C4-BF88-AC9E218FD0F4}" type="sibTrans" cxnId="{FC85FFF1-EA0E-40F3-A16D-AA4052BA7C46}">
      <dgm:prSet/>
      <dgm:spPr/>
      <dgm:t>
        <a:bodyPr/>
        <a:lstStyle/>
        <a:p>
          <a:endParaRPr lang="zh-CN" altLang="en-US"/>
        </a:p>
      </dgm:t>
    </dgm:pt>
    <dgm:pt modelId="{F2B01312-C957-48F4-9A36-6E746721557C}">
      <dgm:prSet phldrT="[文本]" custT="1"/>
      <dgm:spPr/>
      <dgm:t>
        <a:bodyPr/>
        <a:lstStyle/>
        <a:p>
          <a:r>
            <a:rPr lang="en-US" altLang="zh-CN" sz="1800" b="0" u="none" strike="noStrike" dirty="0" smtClean="0">
              <a:effectLst/>
            </a:rPr>
            <a:t>Dust conveyed inside closed pipe line</a:t>
          </a:r>
          <a:r>
            <a:rPr lang="zh-CN" altLang="en-US" sz="1800" b="0" u="none" strike="noStrike" dirty="0" smtClean="0">
              <a:effectLst/>
            </a:rPr>
            <a:t>；</a:t>
          </a:r>
          <a:endParaRPr lang="zh-CN" altLang="en-US" sz="1800" dirty="0"/>
        </a:p>
      </dgm:t>
    </dgm:pt>
    <dgm:pt modelId="{E24E5029-44D5-46C3-B854-E017AF466A0F}" type="parTrans" cxnId="{D80F15B5-CA20-4108-A8AA-D9A236D07931}">
      <dgm:prSet/>
      <dgm:spPr/>
      <dgm:t>
        <a:bodyPr/>
        <a:lstStyle/>
        <a:p>
          <a:endParaRPr lang="zh-CN" altLang="en-US"/>
        </a:p>
      </dgm:t>
    </dgm:pt>
    <dgm:pt modelId="{BD54A896-B0BB-4396-A1D4-E87E7DF0551F}" type="sibTrans" cxnId="{D80F15B5-CA20-4108-A8AA-D9A236D07931}">
      <dgm:prSet/>
      <dgm:spPr/>
      <dgm:t>
        <a:bodyPr/>
        <a:lstStyle/>
        <a:p>
          <a:endParaRPr lang="zh-CN" altLang="en-US"/>
        </a:p>
      </dgm:t>
    </dgm:pt>
    <dgm:pt modelId="{ABDDE3C5-B3FF-465F-993D-F93BDF37A737}">
      <dgm:prSet phldrT="[文本]" custT="1"/>
      <dgm:spPr/>
      <dgm:t>
        <a:bodyPr/>
        <a:lstStyle/>
        <a:p>
          <a:r>
            <a:rPr lang="en-US" altLang="zh-CN" sz="1800" b="0" u="none" strike="noStrike" dirty="0" smtClean="0">
              <a:effectLst/>
            </a:rPr>
            <a:t>Dust collected directly enter into mixer to be mixed in concrete, achieve zero emission</a:t>
          </a:r>
          <a:r>
            <a:rPr lang="zh-CN" altLang="en-US" sz="1800" b="0" u="none" strike="noStrike" dirty="0" smtClean="0">
              <a:effectLst/>
            </a:rPr>
            <a:t>；</a:t>
          </a:r>
          <a:endParaRPr lang="zh-CN" altLang="en-US" sz="1800" dirty="0"/>
        </a:p>
      </dgm:t>
    </dgm:pt>
    <dgm:pt modelId="{E1D4B100-1582-4B00-9322-30781AF029A3}" type="parTrans" cxnId="{1A9114A3-3F09-401F-9E3D-7BC90176514D}">
      <dgm:prSet/>
      <dgm:spPr/>
      <dgm:t>
        <a:bodyPr/>
        <a:lstStyle/>
        <a:p>
          <a:endParaRPr lang="zh-CN" altLang="en-US"/>
        </a:p>
      </dgm:t>
    </dgm:pt>
    <dgm:pt modelId="{33FB868A-11D2-4B10-8A20-735823309250}" type="sibTrans" cxnId="{1A9114A3-3F09-401F-9E3D-7BC90176514D}">
      <dgm:prSet/>
      <dgm:spPr/>
      <dgm:t>
        <a:bodyPr/>
        <a:lstStyle/>
        <a:p>
          <a:endParaRPr lang="zh-CN" altLang="en-US"/>
        </a:p>
      </dgm:t>
    </dgm:pt>
    <dgm:pt modelId="{C19353BE-DBED-432A-B52C-38C7C1C7CF7C}">
      <dgm:prSet phldrT="[文本]" custT="1"/>
      <dgm:spPr/>
      <dgm:t>
        <a:bodyPr/>
        <a:lstStyle/>
        <a:p>
          <a:r>
            <a:rPr lang="zh-CN" altLang="en-US" sz="1800" b="0" u="none" strike="noStrike" dirty="0" smtClean="0">
              <a:effectLst/>
            </a:rPr>
            <a:t> </a:t>
          </a:r>
          <a:r>
            <a:rPr lang="en-US" altLang="zh-CN" sz="1800" b="0" u="none" strike="noStrike" dirty="0" smtClean="0">
              <a:effectLst/>
            </a:rPr>
            <a:t>mixer station and powder silos are enclosed,  stop dust escaping out.</a:t>
          </a:r>
          <a:endParaRPr lang="zh-CN" altLang="en-US" sz="1800" dirty="0"/>
        </a:p>
      </dgm:t>
    </dgm:pt>
    <dgm:pt modelId="{F57A6707-A430-4789-AFF2-6BAA3D9BE475}" type="parTrans" cxnId="{686DA962-4FA8-45A2-86B0-00F1BA52E499}">
      <dgm:prSet/>
      <dgm:spPr/>
      <dgm:t>
        <a:bodyPr/>
        <a:lstStyle/>
        <a:p>
          <a:endParaRPr lang="zh-CN" altLang="en-US"/>
        </a:p>
      </dgm:t>
    </dgm:pt>
    <dgm:pt modelId="{73E97E0C-00D2-4BD3-87A3-DAB3FC648A14}" type="sibTrans" cxnId="{686DA962-4FA8-45A2-86B0-00F1BA52E499}">
      <dgm:prSet/>
      <dgm:spPr/>
      <dgm:t>
        <a:bodyPr/>
        <a:lstStyle/>
        <a:p>
          <a:endParaRPr lang="zh-CN" altLang="en-US"/>
        </a:p>
      </dgm:t>
    </dgm:pt>
    <dgm:pt modelId="{D2E8F0C0-2C3F-439E-B328-36BCEE05E197}">
      <dgm:prSet phldrT="[文本]" custT="1"/>
      <dgm:spPr/>
      <dgm:t>
        <a:bodyPr/>
        <a:lstStyle/>
        <a:p>
          <a:r>
            <a:rPr lang="en-US" altLang="zh-CN" sz="1800" b="0" u="none" strike="noStrike" dirty="0" smtClean="0">
              <a:effectLst/>
            </a:rPr>
            <a:t>Operating space isolated from production space,  protect operator from  harm of dust </a:t>
          </a:r>
          <a:endParaRPr lang="zh-CN" altLang="en-US" sz="1800" dirty="0"/>
        </a:p>
      </dgm:t>
    </dgm:pt>
    <dgm:pt modelId="{BC129E8F-5484-4554-8D11-68449EF2A4CD}" type="parTrans" cxnId="{CA0BA2DF-A233-4F95-88CA-4B293208AB73}">
      <dgm:prSet/>
      <dgm:spPr/>
      <dgm:t>
        <a:bodyPr/>
        <a:lstStyle/>
        <a:p>
          <a:endParaRPr lang="zh-CN" altLang="en-US"/>
        </a:p>
      </dgm:t>
    </dgm:pt>
    <dgm:pt modelId="{936B2DFE-1F0A-4A66-ADB0-01AFCF58FD53}" type="sibTrans" cxnId="{CA0BA2DF-A233-4F95-88CA-4B293208AB73}">
      <dgm:prSet/>
      <dgm:spPr/>
      <dgm:t>
        <a:bodyPr/>
        <a:lstStyle/>
        <a:p>
          <a:endParaRPr lang="zh-CN" altLang="en-US"/>
        </a:p>
      </dgm:t>
    </dgm:pt>
    <dgm:pt modelId="{E25934EA-E50D-4EA2-88BB-AA34F08B9D79}">
      <dgm:prSet phldrT="[文本]"/>
      <dgm:spPr/>
      <dgm:t>
        <a:bodyPr/>
        <a:lstStyle/>
        <a:p>
          <a:r>
            <a:rPr lang="en-US" altLang="zh-CN" dirty="0" smtClean="0"/>
            <a:t> </a:t>
          </a:r>
          <a:endParaRPr lang="zh-CN" altLang="en-US" dirty="0"/>
        </a:p>
      </dgm:t>
    </dgm:pt>
    <dgm:pt modelId="{307F8422-7047-444A-8B16-C90D07E7BEAA}" type="sibTrans" cxnId="{D28DEB8C-8D47-4E57-9689-536A46140C07}">
      <dgm:prSet/>
      <dgm:spPr/>
      <dgm:t>
        <a:bodyPr/>
        <a:lstStyle/>
        <a:p>
          <a:endParaRPr lang="zh-CN" altLang="en-US"/>
        </a:p>
      </dgm:t>
    </dgm:pt>
    <dgm:pt modelId="{0A6FFFAF-AD8C-4D3B-B55B-74AF14D75321}" type="parTrans" cxnId="{D28DEB8C-8D47-4E57-9689-536A46140C07}">
      <dgm:prSet/>
      <dgm:spPr/>
      <dgm:t>
        <a:bodyPr/>
        <a:lstStyle/>
        <a:p>
          <a:endParaRPr lang="zh-CN" altLang="en-US"/>
        </a:p>
      </dgm:t>
    </dgm:pt>
    <dgm:pt modelId="{037A6504-795E-4B33-9C3E-AA97905B9A46}" type="pres">
      <dgm:prSet presAssocID="{F1FA73E9-B8BC-49AC-A874-E2DE0FF8E845}" presName="Name0" presStyleCnt="0">
        <dgm:presLayoutVars>
          <dgm:chMax/>
          <dgm:chPref val="3"/>
          <dgm:dir/>
          <dgm:animOne val="branch"/>
          <dgm:animLvl val="lvl"/>
        </dgm:presLayoutVars>
      </dgm:prSet>
      <dgm:spPr/>
      <dgm:t>
        <a:bodyPr/>
        <a:lstStyle/>
        <a:p>
          <a:endParaRPr lang="zh-CN" altLang="en-US"/>
        </a:p>
      </dgm:t>
    </dgm:pt>
    <dgm:pt modelId="{8DE1435F-F0BA-4F5A-BD4A-083173CB8AE5}" type="pres">
      <dgm:prSet presAssocID="{B6D14582-8FFB-4079-88DE-A5DF28F3506B}" presName="composite" presStyleCnt="0"/>
      <dgm:spPr/>
    </dgm:pt>
    <dgm:pt modelId="{9C17911E-0296-43BE-A5C6-254C5A069D9E}" type="pres">
      <dgm:prSet presAssocID="{B6D14582-8FFB-4079-88DE-A5DF28F3506B}" presName="FirstChild" presStyleLbl="revTx" presStyleIdx="0" presStyleCnt="4">
        <dgm:presLayoutVars>
          <dgm:chMax val="0"/>
          <dgm:chPref val="0"/>
          <dgm:bulletEnabled val="1"/>
        </dgm:presLayoutVars>
      </dgm:prSet>
      <dgm:spPr/>
      <dgm:t>
        <a:bodyPr/>
        <a:lstStyle/>
        <a:p>
          <a:endParaRPr lang="zh-CN" altLang="en-US"/>
        </a:p>
      </dgm:t>
    </dgm:pt>
    <dgm:pt modelId="{D5C3021F-78C5-443A-911E-3E0F45DE8B65}" type="pres">
      <dgm:prSet presAssocID="{B6D14582-8FFB-4079-88DE-A5DF28F3506B}" presName="Parent" presStyleLbl="alignNode1" presStyleIdx="0" presStyleCnt="2" custScaleX="127639" custScaleY="86759" custLinFactNeighborX="6910" custLinFactNeighborY="-7927">
        <dgm:presLayoutVars>
          <dgm:chMax val="3"/>
          <dgm:chPref val="3"/>
          <dgm:bulletEnabled val="1"/>
        </dgm:presLayoutVars>
      </dgm:prSet>
      <dgm:spPr/>
      <dgm:t>
        <a:bodyPr/>
        <a:lstStyle/>
        <a:p>
          <a:endParaRPr lang="zh-CN" altLang="en-US"/>
        </a:p>
      </dgm:t>
    </dgm:pt>
    <dgm:pt modelId="{37FFEAB3-5CF3-4811-8DCD-4BA33530BE53}" type="pres">
      <dgm:prSet presAssocID="{B6D14582-8FFB-4079-88DE-A5DF28F3506B}" presName="Accent" presStyleLbl="parChTrans1D1" presStyleIdx="0" presStyleCnt="2"/>
      <dgm:spPr/>
    </dgm:pt>
    <dgm:pt modelId="{56DC7B05-74B8-40AD-9C4E-979A76A736D3}" type="pres">
      <dgm:prSet presAssocID="{B6D14582-8FFB-4079-88DE-A5DF28F3506B}" presName="Child" presStyleLbl="revTx" presStyleIdx="1" presStyleCnt="4" custScaleX="94203" custScaleY="80660" custLinFactY="8778" custLinFactNeighborX="0" custLinFactNeighborY="100000">
        <dgm:presLayoutVars>
          <dgm:chMax val="0"/>
          <dgm:chPref val="0"/>
          <dgm:bulletEnabled val="1"/>
        </dgm:presLayoutVars>
      </dgm:prSet>
      <dgm:spPr/>
      <dgm:t>
        <a:bodyPr/>
        <a:lstStyle/>
        <a:p>
          <a:endParaRPr lang="zh-CN" altLang="en-US"/>
        </a:p>
      </dgm:t>
    </dgm:pt>
    <dgm:pt modelId="{7587DF58-78D9-480B-B5D6-E606024A2206}" type="pres">
      <dgm:prSet presAssocID="{3CF89FB3-6222-40DD-9692-2D36693DB9DE}" presName="sibTrans" presStyleCnt="0"/>
      <dgm:spPr/>
    </dgm:pt>
    <dgm:pt modelId="{6B73115E-7EE4-4E4B-9CDF-486B5D6E1B07}" type="pres">
      <dgm:prSet presAssocID="{0E04D3E1-17EF-4ECA-B501-7110333D9EC6}" presName="composite" presStyleCnt="0"/>
      <dgm:spPr/>
    </dgm:pt>
    <dgm:pt modelId="{1A0465D2-2E42-40D1-9F6A-A5A70C7C2764}" type="pres">
      <dgm:prSet presAssocID="{0E04D3E1-17EF-4ECA-B501-7110333D9EC6}" presName="FirstChild" presStyleLbl="revTx" presStyleIdx="2" presStyleCnt="4">
        <dgm:presLayoutVars>
          <dgm:chMax val="0"/>
          <dgm:chPref val="0"/>
          <dgm:bulletEnabled val="1"/>
        </dgm:presLayoutVars>
      </dgm:prSet>
      <dgm:spPr/>
      <dgm:t>
        <a:bodyPr/>
        <a:lstStyle/>
        <a:p>
          <a:endParaRPr lang="zh-CN" altLang="en-US"/>
        </a:p>
      </dgm:t>
    </dgm:pt>
    <dgm:pt modelId="{F5554689-D38D-4DED-8548-4E67C236FC90}" type="pres">
      <dgm:prSet presAssocID="{0E04D3E1-17EF-4ECA-B501-7110333D9EC6}" presName="Parent" presStyleLbl="alignNode1" presStyleIdx="1" presStyleCnt="2" custScaleX="122645" custScaleY="97558" custLinFactNeighborX="11235" custLinFactNeighborY="-11144">
        <dgm:presLayoutVars>
          <dgm:chMax val="3"/>
          <dgm:chPref val="3"/>
          <dgm:bulletEnabled val="1"/>
        </dgm:presLayoutVars>
      </dgm:prSet>
      <dgm:spPr/>
      <dgm:t>
        <a:bodyPr/>
        <a:lstStyle/>
        <a:p>
          <a:endParaRPr lang="zh-CN" altLang="en-US"/>
        </a:p>
      </dgm:t>
    </dgm:pt>
    <dgm:pt modelId="{2B7A5E1F-57A4-47D0-B064-5E2C7907DB94}" type="pres">
      <dgm:prSet presAssocID="{0E04D3E1-17EF-4ECA-B501-7110333D9EC6}" presName="Accent" presStyleLbl="parChTrans1D1" presStyleIdx="1" presStyleCnt="2"/>
      <dgm:spPr/>
    </dgm:pt>
    <dgm:pt modelId="{C8F16C6F-3AE5-41C3-B111-6A1517C08C6F}" type="pres">
      <dgm:prSet presAssocID="{0E04D3E1-17EF-4ECA-B501-7110333D9EC6}" presName="Child" presStyleLbl="revTx" presStyleIdx="3" presStyleCnt="4" custScaleX="100000" custScaleY="156889" custLinFactNeighborY="1629">
        <dgm:presLayoutVars>
          <dgm:chMax val="0"/>
          <dgm:chPref val="0"/>
          <dgm:bulletEnabled val="1"/>
        </dgm:presLayoutVars>
      </dgm:prSet>
      <dgm:spPr/>
      <dgm:t>
        <a:bodyPr/>
        <a:lstStyle/>
        <a:p>
          <a:endParaRPr lang="zh-CN" altLang="en-US"/>
        </a:p>
      </dgm:t>
    </dgm:pt>
  </dgm:ptLst>
  <dgm:cxnLst>
    <dgm:cxn modelId="{686DA962-4FA8-45A2-86B0-00F1BA52E499}" srcId="{0E04D3E1-17EF-4ECA-B501-7110333D9EC6}" destId="{C19353BE-DBED-432A-B52C-38C7C1C7CF7C}" srcOrd="3" destOrd="0" parTransId="{F57A6707-A430-4789-AFF2-6BAA3D9BE475}" sibTransId="{73E97E0C-00D2-4BD3-87A3-DAB3FC648A14}"/>
    <dgm:cxn modelId="{EF1766C5-BF2D-48FD-84E1-C7080FE12C75}" type="presOf" srcId="{F1FA73E9-B8BC-49AC-A874-E2DE0FF8E845}" destId="{037A6504-795E-4B33-9C3E-AA97905B9A46}" srcOrd="0" destOrd="0" presId="urn:microsoft.com/office/officeart/2011/layout/TabList"/>
    <dgm:cxn modelId="{360CF552-15B9-4E0E-84F4-5577DEA4D6D3}" type="presOf" srcId="{B6D14582-8FFB-4079-88DE-A5DF28F3506B}" destId="{D5C3021F-78C5-443A-911E-3E0F45DE8B65}" srcOrd="0" destOrd="0" presId="urn:microsoft.com/office/officeart/2011/layout/TabList"/>
    <dgm:cxn modelId="{AB50F3A4-1BF2-4887-AC10-4825301577DA}" type="presOf" srcId="{E25934EA-E50D-4EA2-88BB-AA34F08B9D79}" destId="{9C17911E-0296-43BE-A5C6-254C5A069D9E}" srcOrd="0" destOrd="0" presId="urn:microsoft.com/office/officeart/2011/layout/TabList"/>
    <dgm:cxn modelId="{2E8211A4-B068-4A97-9000-8E68FDBF443B}" srcId="{B6D14582-8FFB-4079-88DE-A5DF28F3506B}" destId="{06D015D2-7446-4FED-830C-ADB9C120A0DD}" srcOrd="1" destOrd="0" parTransId="{865B9CB6-CAFF-49C4-81BD-35EDF9BC712B}" sibTransId="{062C0FD4-D6C1-40B6-8BDA-EF905B4DDFC2}"/>
    <dgm:cxn modelId="{E6BA0FFF-C7DE-4310-BB44-A6B0517C67F3}" type="presOf" srcId="{D2E8F0C0-2C3F-439E-B328-36BCEE05E197}" destId="{C8F16C6F-3AE5-41C3-B111-6A1517C08C6F}" srcOrd="0" destOrd="3" presId="urn:microsoft.com/office/officeart/2011/layout/TabList"/>
    <dgm:cxn modelId="{A2155CE1-0518-4746-AF6C-000D3D48D461}" type="presOf" srcId="{C19353BE-DBED-432A-B52C-38C7C1C7CF7C}" destId="{C8F16C6F-3AE5-41C3-B111-6A1517C08C6F}" srcOrd="0" destOrd="2" presId="urn:microsoft.com/office/officeart/2011/layout/TabList"/>
    <dgm:cxn modelId="{D80F15B5-CA20-4108-A8AA-D9A236D07931}" srcId="{0E04D3E1-17EF-4ECA-B501-7110333D9EC6}" destId="{F2B01312-C957-48F4-9A36-6E746721557C}" srcOrd="1" destOrd="0" parTransId="{E24E5029-44D5-46C3-B854-E017AF466A0F}" sibTransId="{BD54A896-B0BB-4396-A1D4-E87E7DF0551F}"/>
    <dgm:cxn modelId="{5BE5AE26-06EC-479D-8854-93C398830479}" type="presOf" srcId="{ABDDE3C5-B3FF-465F-993D-F93BDF37A737}" destId="{C8F16C6F-3AE5-41C3-B111-6A1517C08C6F}" srcOrd="0" destOrd="1" presId="urn:microsoft.com/office/officeart/2011/layout/TabList"/>
    <dgm:cxn modelId="{37C275B1-65A5-4E4B-B7B6-202C0AAC7FB8}" type="presOf" srcId="{F2B01312-C957-48F4-9A36-6E746721557C}" destId="{C8F16C6F-3AE5-41C3-B111-6A1517C08C6F}" srcOrd="0" destOrd="0" presId="urn:microsoft.com/office/officeart/2011/layout/TabList"/>
    <dgm:cxn modelId="{769E8146-8A8C-4E4C-B110-C4161EA57AF9}" type="presOf" srcId="{0E04D3E1-17EF-4ECA-B501-7110333D9EC6}" destId="{F5554689-D38D-4DED-8548-4E67C236FC90}" srcOrd="0" destOrd="0" presId="urn:microsoft.com/office/officeart/2011/layout/TabList"/>
    <dgm:cxn modelId="{D28DEB8C-8D47-4E57-9689-536A46140C07}" srcId="{B6D14582-8FFB-4079-88DE-A5DF28F3506B}" destId="{E25934EA-E50D-4EA2-88BB-AA34F08B9D79}" srcOrd="0" destOrd="0" parTransId="{0A6FFFAF-AD8C-4D3B-B55B-74AF14D75321}" sibTransId="{307F8422-7047-444A-8B16-C90D07E7BEAA}"/>
    <dgm:cxn modelId="{CA0BA2DF-A233-4F95-88CA-4B293208AB73}" srcId="{0E04D3E1-17EF-4ECA-B501-7110333D9EC6}" destId="{D2E8F0C0-2C3F-439E-B328-36BCEE05E197}" srcOrd="4" destOrd="0" parTransId="{BC129E8F-5484-4554-8D11-68449EF2A4CD}" sibTransId="{936B2DFE-1F0A-4A66-ADB0-01AFCF58FD53}"/>
    <dgm:cxn modelId="{9F939732-77EA-4B90-ADFA-F126D80A3608}" type="presOf" srcId="{A9921776-99A1-46DC-B5F6-53F69309D4A9}" destId="{1A0465D2-2E42-40D1-9F6A-A5A70C7C2764}" srcOrd="0" destOrd="0" presId="urn:microsoft.com/office/officeart/2011/layout/TabList"/>
    <dgm:cxn modelId="{1A9114A3-3F09-401F-9E3D-7BC90176514D}" srcId="{0E04D3E1-17EF-4ECA-B501-7110333D9EC6}" destId="{ABDDE3C5-B3FF-465F-993D-F93BDF37A737}" srcOrd="2" destOrd="0" parTransId="{E1D4B100-1582-4B00-9322-30781AF029A3}" sibTransId="{33FB868A-11D2-4B10-8A20-735823309250}"/>
    <dgm:cxn modelId="{AD41ABA4-221F-4654-BDD4-D2B3F0E3342C}" srcId="{F1FA73E9-B8BC-49AC-A874-E2DE0FF8E845}" destId="{B6D14582-8FFB-4079-88DE-A5DF28F3506B}" srcOrd="0" destOrd="0" parTransId="{51286F61-0157-4B16-A81C-CB49A82FF30B}" sibTransId="{3CF89FB3-6222-40DD-9692-2D36693DB9DE}"/>
    <dgm:cxn modelId="{2A7C0EBA-732E-44C5-A357-2F4551F579C2}" srcId="{F1FA73E9-B8BC-49AC-A874-E2DE0FF8E845}" destId="{0E04D3E1-17EF-4ECA-B501-7110333D9EC6}" srcOrd="1" destOrd="0" parTransId="{C0A12FD7-F0E5-4AAD-8D0F-0AD463BDCC58}" sibTransId="{4D46E722-D535-487E-9234-4ADCB6322F4D}"/>
    <dgm:cxn modelId="{FC85FFF1-EA0E-40F3-A16D-AA4052BA7C46}" srcId="{0E04D3E1-17EF-4ECA-B501-7110333D9EC6}" destId="{A9921776-99A1-46DC-B5F6-53F69309D4A9}" srcOrd="0" destOrd="0" parTransId="{FB05DB92-E605-4268-AA8D-FE29EBCC30F6}" sibTransId="{91C0C1D6-E5D4-48C4-BF88-AC9E218FD0F4}"/>
    <dgm:cxn modelId="{6BBDBA6F-2D28-4939-8337-A9F73F4B7671}" type="presOf" srcId="{06D015D2-7446-4FED-830C-ADB9C120A0DD}" destId="{56DC7B05-74B8-40AD-9C4E-979A76A736D3}" srcOrd="0" destOrd="0" presId="urn:microsoft.com/office/officeart/2011/layout/TabList"/>
    <dgm:cxn modelId="{659B141D-5F03-4E61-8E40-740399D2FFB7}" type="presParOf" srcId="{037A6504-795E-4B33-9C3E-AA97905B9A46}" destId="{8DE1435F-F0BA-4F5A-BD4A-083173CB8AE5}" srcOrd="0" destOrd="0" presId="urn:microsoft.com/office/officeart/2011/layout/TabList"/>
    <dgm:cxn modelId="{9F27032D-1543-49CB-AD14-2A2ADC5CDE41}" type="presParOf" srcId="{8DE1435F-F0BA-4F5A-BD4A-083173CB8AE5}" destId="{9C17911E-0296-43BE-A5C6-254C5A069D9E}" srcOrd="0" destOrd="0" presId="urn:microsoft.com/office/officeart/2011/layout/TabList"/>
    <dgm:cxn modelId="{4A001B5D-0718-4A34-8DA4-5ABF516AB20B}" type="presParOf" srcId="{8DE1435F-F0BA-4F5A-BD4A-083173CB8AE5}" destId="{D5C3021F-78C5-443A-911E-3E0F45DE8B65}" srcOrd="1" destOrd="0" presId="urn:microsoft.com/office/officeart/2011/layout/TabList"/>
    <dgm:cxn modelId="{9C72844E-2C64-4885-A3D6-DD645819D4EE}" type="presParOf" srcId="{8DE1435F-F0BA-4F5A-BD4A-083173CB8AE5}" destId="{37FFEAB3-5CF3-4811-8DCD-4BA33530BE53}" srcOrd="2" destOrd="0" presId="urn:microsoft.com/office/officeart/2011/layout/TabList"/>
    <dgm:cxn modelId="{A79E08D9-759C-4DD0-A0E0-110802ED7590}" type="presParOf" srcId="{037A6504-795E-4B33-9C3E-AA97905B9A46}" destId="{56DC7B05-74B8-40AD-9C4E-979A76A736D3}" srcOrd="1" destOrd="0" presId="urn:microsoft.com/office/officeart/2011/layout/TabList"/>
    <dgm:cxn modelId="{637AEBF5-9250-4644-85EE-419644B5058D}" type="presParOf" srcId="{037A6504-795E-4B33-9C3E-AA97905B9A46}" destId="{7587DF58-78D9-480B-B5D6-E606024A2206}" srcOrd="2" destOrd="0" presId="urn:microsoft.com/office/officeart/2011/layout/TabList"/>
    <dgm:cxn modelId="{1559F00D-C0D5-483D-93B2-2AE741083E5D}" type="presParOf" srcId="{037A6504-795E-4B33-9C3E-AA97905B9A46}" destId="{6B73115E-7EE4-4E4B-9CDF-486B5D6E1B07}" srcOrd="3" destOrd="0" presId="urn:microsoft.com/office/officeart/2011/layout/TabList"/>
    <dgm:cxn modelId="{BF4F069D-994A-4F5E-9809-EA201A93F163}" type="presParOf" srcId="{6B73115E-7EE4-4E4B-9CDF-486B5D6E1B07}" destId="{1A0465D2-2E42-40D1-9F6A-A5A70C7C2764}" srcOrd="0" destOrd="0" presId="urn:microsoft.com/office/officeart/2011/layout/TabList"/>
    <dgm:cxn modelId="{B3FC4D57-7739-4B05-9027-1F0C9B61F7AE}" type="presParOf" srcId="{6B73115E-7EE4-4E4B-9CDF-486B5D6E1B07}" destId="{F5554689-D38D-4DED-8548-4E67C236FC90}" srcOrd="1" destOrd="0" presId="urn:microsoft.com/office/officeart/2011/layout/TabList"/>
    <dgm:cxn modelId="{53F9E012-B98C-4C6F-A5E3-B90566C7D7ED}" type="presParOf" srcId="{6B73115E-7EE4-4E4B-9CDF-486B5D6E1B07}" destId="{2B7A5E1F-57A4-47D0-B064-5E2C7907DB94}" srcOrd="2" destOrd="0" presId="urn:microsoft.com/office/officeart/2011/layout/TabList"/>
    <dgm:cxn modelId="{41B907D3-7A2D-4E4F-9B0E-48A1646E985B}" type="presParOf" srcId="{037A6504-795E-4B33-9C3E-AA97905B9A46}" destId="{C8F16C6F-3AE5-41C3-B111-6A1517C08C6F}" srcOrd="4" destOrd="0" presId="urn:microsoft.com/office/officeart/2011/layout/Tab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FA73E9-B8BC-49AC-A874-E2DE0FF8E845}" type="doc">
      <dgm:prSet loTypeId="urn:microsoft.com/office/officeart/2011/layout/TabList" loCatId="list" qsTypeId="urn:microsoft.com/office/officeart/2005/8/quickstyle/simple3" qsCatId="simple" csTypeId="urn:microsoft.com/office/officeart/2005/8/colors/accent1_2" csCatId="accent1" phldr="1"/>
      <dgm:spPr/>
      <dgm:t>
        <a:bodyPr/>
        <a:lstStyle/>
        <a:p>
          <a:endParaRPr lang="zh-CN" altLang="en-US"/>
        </a:p>
      </dgm:t>
    </dgm:pt>
    <dgm:pt modelId="{B6D14582-8FFB-4079-88DE-A5DF28F3506B}">
      <dgm:prSet phldrT="[文本]"/>
      <dgm:spPr/>
      <dgm:t>
        <a:bodyPr/>
        <a:lstStyle/>
        <a:p>
          <a:r>
            <a:rPr lang="en-US" altLang="zh-CN" dirty="0" smtClean="0"/>
            <a:t>Reduce pollution source</a:t>
          </a:r>
          <a:endParaRPr lang="zh-CN" altLang="en-US" dirty="0"/>
        </a:p>
      </dgm:t>
    </dgm:pt>
    <dgm:pt modelId="{51286F61-0157-4B16-A81C-CB49A82FF30B}" type="parTrans" cxnId="{AD41ABA4-221F-4654-BDD4-D2B3F0E3342C}">
      <dgm:prSet/>
      <dgm:spPr/>
      <dgm:t>
        <a:bodyPr/>
        <a:lstStyle/>
        <a:p>
          <a:endParaRPr lang="zh-CN" altLang="en-US"/>
        </a:p>
      </dgm:t>
    </dgm:pt>
    <dgm:pt modelId="{3CF89FB3-6222-40DD-9692-2D36693DB9DE}" type="sibTrans" cxnId="{AD41ABA4-221F-4654-BDD4-D2B3F0E3342C}">
      <dgm:prSet/>
      <dgm:spPr/>
      <dgm:t>
        <a:bodyPr/>
        <a:lstStyle/>
        <a:p>
          <a:endParaRPr lang="zh-CN" altLang="en-US"/>
        </a:p>
      </dgm:t>
    </dgm:pt>
    <dgm:pt modelId="{06D015D2-7446-4FED-830C-ADB9C120A0DD}">
      <dgm:prSet phldrT="[文本]" custT="1"/>
      <dgm:spPr/>
      <dgm:t>
        <a:bodyPr/>
        <a:lstStyle/>
        <a:p>
          <a:r>
            <a:rPr lang="en-US" altLang="zh-CN" sz="1800" u="none" strike="noStrike" dirty="0" smtClean="0">
              <a:effectLst/>
            </a:rPr>
            <a:t>Compact plant, motor  smaller, noise less</a:t>
          </a:r>
          <a:endParaRPr lang="zh-CN" altLang="en-US" sz="1800" dirty="0"/>
        </a:p>
      </dgm:t>
    </dgm:pt>
    <dgm:pt modelId="{865B9CB6-CAFF-49C4-81BD-35EDF9BC712B}" type="parTrans" cxnId="{2E8211A4-B068-4A97-9000-8E68FDBF443B}">
      <dgm:prSet/>
      <dgm:spPr/>
      <dgm:t>
        <a:bodyPr/>
        <a:lstStyle/>
        <a:p>
          <a:endParaRPr lang="zh-CN" altLang="en-US"/>
        </a:p>
      </dgm:t>
    </dgm:pt>
    <dgm:pt modelId="{062C0FD4-D6C1-40B6-8BDA-EF905B4DDFC2}" type="sibTrans" cxnId="{2E8211A4-B068-4A97-9000-8E68FDBF443B}">
      <dgm:prSet/>
      <dgm:spPr/>
      <dgm:t>
        <a:bodyPr/>
        <a:lstStyle/>
        <a:p>
          <a:endParaRPr lang="zh-CN" altLang="en-US"/>
        </a:p>
      </dgm:t>
    </dgm:pt>
    <dgm:pt modelId="{0E04D3E1-17EF-4ECA-B501-7110333D9EC6}">
      <dgm:prSet phldrT="[文本]"/>
      <dgm:spPr/>
      <dgm:t>
        <a:bodyPr/>
        <a:lstStyle/>
        <a:p>
          <a:r>
            <a:rPr lang="en-US" altLang="zh-CN" dirty="0" smtClean="0"/>
            <a:t>Cut off noise transmittal way</a:t>
          </a:r>
          <a:endParaRPr lang="zh-CN" altLang="en-US" dirty="0"/>
        </a:p>
      </dgm:t>
    </dgm:pt>
    <dgm:pt modelId="{C0A12FD7-F0E5-4AAD-8D0F-0AD463BDCC58}" type="parTrans" cxnId="{2A7C0EBA-732E-44C5-A357-2F4551F579C2}">
      <dgm:prSet/>
      <dgm:spPr/>
      <dgm:t>
        <a:bodyPr/>
        <a:lstStyle/>
        <a:p>
          <a:endParaRPr lang="zh-CN" altLang="en-US"/>
        </a:p>
      </dgm:t>
    </dgm:pt>
    <dgm:pt modelId="{4D46E722-D535-487E-9234-4ADCB6322F4D}" type="sibTrans" cxnId="{2A7C0EBA-732E-44C5-A357-2F4551F579C2}">
      <dgm:prSet/>
      <dgm:spPr/>
      <dgm:t>
        <a:bodyPr/>
        <a:lstStyle/>
        <a:p>
          <a:endParaRPr lang="zh-CN" altLang="en-US"/>
        </a:p>
      </dgm:t>
    </dgm:pt>
    <dgm:pt modelId="{A9921776-99A1-46DC-B5F6-53F69309D4A9}">
      <dgm:prSet phldrT="[文本]"/>
      <dgm:spPr/>
      <dgm:t>
        <a:bodyPr/>
        <a:lstStyle/>
        <a:p>
          <a:r>
            <a:rPr lang="en-US" altLang="zh-CN" dirty="0" smtClean="0"/>
            <a:t> </a:t>
          </a:r>
          <a:endParaRPr lang="zh-CN" altLang="en-US" dirty="0"/>
        </a:p>
      </dgm:t>
    </dgm:pt>
    <dgm:pt modelId="{FB05DB92-E605-4268-AA8D-FE29EBCC30F6}" type="parTrans" cxnId="{FC85FFF1-EA0E-40F3-A16D-AA4052BA7C46}">
      <dgm:prSet/>
      <dgm:spPr/>
      <dgm:t>
        <a:bodyPr/>
        <a:lstStyle/>
        <a:p>
          <a:endParaRPr lang="zh-CN" altLang="en-US"/>
        </a:p>
      </dgm:t>
    </dgm:pt>
    <dgm:pt modelId="{91C0C1D6-E5D4-48C4-BF88-AC9E218FD0F4}" type="sibTrans" cxnId="{FC85FFF1-EA0E-40F3-A16D-AA4052BA7C46}">
      <dgm:prSet/>
      <dgm:spPr/>
      <dgm:t>
        <a:bodyPr/>
        <a:lstStyle/>
        <a:p>
          <a:endParaRPr lang="zh-CN" altLang="en-US"/>
        </a:p>
      </dgm:t>
    </dgm:pt>
    <dgm:pt modelId="{F2B01312-C957-48F4-9A36-6E746721557C}">
      <dgm:prSet phldrT="[文本]" custT="1"/>
      <dgm:spPr/>
      <dgm:t>
        <a:bodyPr/>
        <a:lstStyle/>
        <a:p>
          <a:r>
            <a:rPr lang="en-US" altLang="zh-CN" sz="1800" u="none" strike="noStrike" dirty="0" smtClean="0">
              <a:effectLst/>
            </a:rPr>
            <a:t>Whole plant enclosed</a:t>
          </a:r>
          <a:r>
            <a:rPr lang="zh-CN" altLang="en-US" sz="1800" u="none" strike="noStrike" dirty="0" smtClean="0">
              <a:effectLst/>
            </a:rPr>
            <a:t>，</a:t>
          </a:r>
          <a:r>
            <a:rPr lang="en-US" altLang="zh-CN" sz="1800" u="none" strike="noStrike" dirty="0" smtClean="0">
              <a:effectLst/>
            </a:rPr>
            <a:t>isolate the noise from the  whole plant.</a:t>
          </a:r>
          <a:endParaRPr lang="zh-CN" altLang="en-US" sz="1800" dirty="0"/>
        </a:p>
      </dgm:t>
    </dgm:pt>
    <dgm:pt modelId="{E24E5029-44D5-46C3-B854-E017AF466A0F}" type="parTrans" cxnId="{D80F15B5-CA20-4108-A8AA-D9A236D07931}">
      <dgm:prSet/>
      <dgm:spPr/>
      <dgm:t>
        <a:bodyPr/>
        <a:lstStyle/>
        <a:p>
          <a:endParaRPr lang="zh-CN" altLang="en-US"/>
        </a:p>
      </dgm:t>
    </dgm:pt>
    <dgm:pt modelId="{BD54A896-B0BB-4396-A1D4-E87E7DF0551F}" type="sibTrans" cxnId="{D80F15B5-CA20-4108-A8AA-D9A236D07931}">
      <dgm:prSet/>
      <dgm:spPr/>
      <dgm:t>
        <a:bodyPr/>
        <a:lstStyle/>
        <a:p>
          <a:endParaRPr lang="zh-CN" altLang="en-US"/>
        </a:p>
      </dgm:t>
    </dgm:pt>
    <dgm:pt modelId="{ABDDE3C5-B3FF-465F-993D-F93BDF37A737}">
      <dgm:prSet phldrT="[文本]" custT="1"/>
      <dgm:spPr/>
      <dgm:t>
        <a:bodyPr/>
        <a:lstStyle/>
        <a:p>
          <a:r>
            <a:rPr lang="zh-CN" altLang="en-US" sz="1800" u="none" strike="noStrike" dirty="0" smtClean="0">
              <a:effectLst/>
            </a:rPr>
            <a:t> </a:t>
          </a:r>
          <a:r>
            <a:rPr lang="en-US" altLang="zh-CN" sz="1800" u="none" strike="noStrike" dirty="0" smtClean="0">
              <a:effectLst/>
            </a:rPr>
            <a:t>Aggregate storage  area enclosed,  isolate the noise from loader / truck.</a:t>
          </a:r>
          <a:endParaRPr lang="zh-CN" altLang="en-US" sz="1800" dirty="0"/>
        </a:p>
      </dgm:t>
    </dgm:pt>
    <dgm:pt modelId="{E1D4B100-1582-4B00-9322-30781AF029A3}" type="parTrans" cxnId="{1A9114A3-3F09-401F-9E3D-7BC90176514D}">
      <dgm:prSet/>
      <dgm:spPr/>
      <dgm:t>
        <a:bodyPr/>
        <a:lstStyle/>
        <a:p>
          <a:endParaRPr lang="zh-CN" altLang="en-US"/>
        </a:p>
      </dgm:t>
    </dgm:pt>
    <dgm:pt modelId="{33FB868A-11D2-4B10-8A20-735823309250}" type="sibTrans" cxnId="{1A9114A3-3F09-401F-9E3D-7BC90176514D}">
      <dgm:prSet/>
      <dgm:spPr/>
      <dgm:t>
        <a:bodyPr/>
        <a:lstStyle/>
        <a:p>
          <a:endParaRPr lang="zh-CN" altLang="en-US"/>
        </a:p>
      </dgm:t>
    </dgm:pt>
    <dgm:pt modelId="{D2E8F0C0-2C3F-439E-B328-36BCEE05E197}">
      <dgm:prSet phldrT="[文本]" custT="1"/>
      <dgm:spPr/>
      <dgm:t>
        <a:bodyPr/>
        <a:lstStyle/>
        <a:p>
          <a:r>
            <a:rPr lang="en-US" altLang="zh-CN" sz="1800" b="0" u="none" strike="noStrike" dirty="0" smtClean="0">
              <a:effectLst/>
            </a:rPr>
            <a:t>Operator space isolated from production space,  protect operator from harm  of dust.</a:t>
          </a:r>
          <a:endParaRPr lang="zh-CN" altLang="en-US" sz="1800" dirty="0"/>
        </a:p>
      </dgm:t>
    </dgm:pt>
    <dgm:pt modelId="{BC129E8F-5484-4554-8D11-68449EF2A4CD}" type="parTrans" cxnId="{CA0BA2DF-A233-4F95-88CA-4B293208AB73}">
      <dgm:prSet/>
      <dgm:spPr/>
      <dgm:t>
        <a:bodyPr/>
        <a:lstStyle/>
        <a:p>
          <a:endParaRPr lang="zh-CN" altLang="en-US"/>
        </a:p>
      </dgm:t>
    </dgm:pt>
    <dgm:pt modelId="{936B2DFE-1F0A-4A66-ADB0-01AFCF58FD53}" type="sibTrans" cxnId="{CA0BA2DF-A233-4F95-88CA-4B293208AB73}">
      <dgm:prSet/>
      <dgm:spPr/>
      <dgm:t>
        <a:bodyPr/>
        <a:lstStyle/>
        <a:p>
          <a:endParaRPr lang="zh-CN" altLang="en-US"/>
        </a:p>
      </dgm:t>
    </dgm:pt>
    <dgm:pt modelId="{E25934EA-E50D-4EA2-88BB-AA34F08B9D79}">
      <dgm:prSet phldrT="[文本]"/>
      <dgm:spPr/>
      <dgm:t>
        <a:bodyPr/>
        <a:lstStyle/>
        <a:p>
          <a:r>
            <a:rPr lang="en-US" altLang="zh-CN" dirty="0" smtClean="0"/>
            <a:t> </a:t>
          </a:r>
          <a:endParaRPr lang="zh-CN" altLang="en-US" dirty="0"/>
        </a:p>
      </dgm:t>
    </dgm:pt>
    <dgm:pt modelId="{307F8422-7047-444A-8B16-C90D07E7BEAA}" type="sibTrans" cxnId="{D28DEB8C-8D47-4E57-9689-536A46140C07}">
      <dgm:prSet/>
      <dgm:spPr/>
      <dgm:t>
        <a:bodyPr/>
        <a:lstStyle/>
        <a:p>
          <a:endParaRPr lang="zh-CN" altLang="en-US"/>
        </a:p>
      </dgm:t>
    </dgm:pt>
    <dgm:pt modelId="{0A6FFFAF-AD8C-4D3B-B55B-74AF14D75321}" type="parTrans" cxnId="{D28DEB8C-8D47-4E57-9689-536A46140C07}">
      <dgm:prSet/>
      <dgm:spPr/>
      <dgm:t>
        <a:bodyPr/>
        <a:lstStyle/>
        <a:p>
          <a:endParaRPr lang="zh-CN" altLang="en-US"/>
        </a:p>
      </dgm:t>
    </dgm:pt>
    <dgm:pt modelId="{43CC7AC8-7ACA-4F4D-B50E-6C6F97BE646A}">
      <dgm:prSet phldrT="[文本]" custT="1"/>
      <dgm:spPr/>
      <dgm:t>
        <a:bodyPr/>
        <a:lstStyle/>
        <a:p>
          <a:endParaRPr lang="zh-CN" altLang="en-US" sz="1800" dirty="0"/>
        </a:p>
      </dgm:t>
    </dgm:pt>
    <dgm:pt modelId="{3BC5E552-326C-43D9-B0AF-79F6EA795C8B}" type="parTrans" cxnId="{AB6EF4C2-9EAE-4359-AB1A-55BEE588658F}">
      <dgm:prSet/>
      <dgm:spPr/>
      <dgm:t>
        <a:bodyPr/>
        <a:lstStyle/>
        <a:p>
          <a:endParaRPr lang="zh-CN" altLang="en-US"/>
        </a:p>
      </dgm:t>
    </dgm:pt>
    <dgm:pt modelId="{E95887D1-AD02-4346-A3C7-B33A4B0CEE49}" type="sibTrans" cxnId="{AB6EF4C2-9EAE-4359-AB1A-55BEE588658F}">
      <dgm:prSet/>
      <dgm:spPr/>
      <dgm:t>
        <a:bodyPr/>
        <a:lstStyle/>
        <a:p>
          <a:endParaRPr lang="zh-CN" altLang="en-US"/>
        </a:p>
      </dgm:t>
    </dgm:pt>
    <dgm:pt modelId="{2BEB654D-06CC-4E7A-909F-07DFA8FFDEA8}">
      <dgm:prSet phldrT="[文本]" custT="1"/>
      <dgm:spPr/>
      <dgm:t>
        <a:bodyPr/>
        <a:lstStyle/>
        <a:p>
          <a:r>
            <a:rPr lang="zh-CN" altLang="en-US" sz="1800" u="none" strike="noStrike" dirty="0" smtClean="0">
              <a:effectLst/>
            </a:rPr>
            <a:t> </a:t>
          </a:r>
          <a:r>
            <a:rPr lang="en-US" altLang="zh-CN" sz="1800" u="none" strike="noStrike" dirty="0" smtClean="0">
              <a:effectLst/>
            </a:rPr>
            <a:t>select low noise  level motor,  decrease noise  decibel</a:t>
          </a:r>
          <a:endParaRPr lang="zh-CN" altLang="en-US" sz="1800" dirty="0"/>
        </a:p>
      </dgm:t>
    </dgm:pt>
    <dgm:pt modelId="{8930A482-BF96-4774-ACA0-DAF013F5379C}" type="sibTrans" cxnId="{816EDA21-CF68-4A54-A7FA-2FAC8A77756E}">
      <dgm:prSet/>
      <dgm:spPr/>
      <dgm:t>
        <a:bodyPr/>
        <a:lstStyle/>
        <a:p>
          <a:endParaRPr lang="zh-CN" altLang="en-US"/>
        </a:p>
      </dgm:t>
    </dgm:pt>
    <dgm:pt modelId="{FB5226DE-9288-483A-A7E2-8A74B6AFC7AA}" type="parTrans" cxnId="{816EDA21-CF68-4A54-A7FA-2FAC8A77756E}">
      <dgm:prSet/>
      <dgm:spPr/>
      <dgm:t>
        <a:bodyPr/>
        <a:lstStyle/>
        <a:p>
          <a:endParaRPr lang="zh-CN" altLang="en-US"/>
        </a:p>
      </dgm:t>
    </dgm:pt>
    <dgm:pt modelId="{037A6504-795E-4B33-9C3E-AA97905B9A46}" type="pres">
      <dgm:prSet presAssocID="{F1FA73E9-B8BC-49AC-A874-E2DE0FF8E845}" presName="Name0" presStyleCnt="0">
        <dgm:presLayoutVars>
          <dgm:chMax/>
          <dgm:chPref val="3"/>
          <dgm:dir/>
          <dgm:animOne val="branch"/>
          <dgm:animLvl val="lvl"/>
        </dgm:presLayoutVars>
      </dgm:prSet>
      <dgm:spPr/>
      <dgm:t>
        <a:bodyPr/>
        <a:lstStyle/>
        <a:p>
          <a:endParaRPr lang="zh-CN" altLang="en-US"/>
        </a:p>
      </dgm:t>
    </dgm:pt>
    <dgm:pt modelId="{8DE1435F-F0BA-4F5A-BD4A-083173CB8AE5}" type="pres">
      <dgm:prSet presAssocID="{B6D14582-8FFB-4079-88DE-A5DF28F3506B}" presName="composite" presStyleCnt="0"/>
      <dgm:spPr/>
    </dgm:pt>
    <dgm:pt modelId="{9C17911E-0296-43BE-A5C6-254C5A069D9E}" type="pres">
      <dgm:prSet presAssocID="{B6D14582-8FFB-4079-88DE-A5DF28F3506B}" presName="FirstChild" presStyleLbl="revTx" presStyleIdx="0" presStyleCnt="4">
        <dgm:presLayoutVars>
          <dgm:chMax val="0"/>
          <dgm:chPref val="0"/>
          <dgm:bulletEnabled val="1"/>
        </dgm:presLayoutVars>
      </dgm:prSet>
      <dgm:spPr/>
      <dgm:t>
        <a:bodyPr/>
        <a:lstStyle/>
        <a:p>
          <a:endParaRPr lang="zh-CN" altLang="en-US"/>
        </a:p>
      </dgm:t>
    </dgm:pt>
    <dgm:pt modelId="{D5C3021F-78C5-443A-911E-3E0F45DE8B65}" type="pres">
      <dgm:prSet presAssocID="{B6D14582-8FFB-4079-88DE-A5DF28F3506B}" presName="Parent" presStyleLbl="alignNode1" presStyleIdx="0" presStyleCnt="2" custScaleX="219755" custScaleY="58793" custLinFactNeighborX="36142" custLinFactNeighborY="17742">
        <dgm:presLayoutVars>
          <dgm:chMax val="3"/>
          <dgm:chPref val="3"/>
          <dgm:bulletEnabled val="1"/>
        </dgm:presLayoutVars>
      </dgm:prSet>
      <dgm:spPr/>
      <dgm:t>
        <a:bodyPr/>
        <a:lstStyle/>
        <a:p>
          <a:endParaRPr lang="zh-CN" altLang="en-US"/>
        </a:p>
      </dgm:t>
    </dgm:pt>
    <dgm:pt modelId="{37FFEAB3-5CF3-4811-8DCD-4BA33530BE53}" type="pres">
      <dgm:prSet presAssocID="{B6D14582-8FFB-4079-88DE-A5DF28F3506B}" presName="Accent" presStyleLbl="parChTrans1D1" presStyleIdx="0" presStyleCnt="2"/>
      <dgm:spPr/>
    </dgm:pt>
    <dgm:pt modelId="{56DC7B05-74B8-40AD-9C4E-979A76A736D3}" type="pres">
      <dgm:prSet presAssocID="{B6D14582-8FFB-4079-88DE-A5DF28F3506B}" presName="Child" presStyleLbl="revTx" presStyleIdx="1" presStyleCnt="4" custScaleX="94203" custScaleY="45754" custLinFactY="6712" custLinFactNeighborX="327" custLinFactNeighborY="100000">
        <dgm:presLayoutVars>
          <dgm:chMax val="0"/>
          <dgm:chPref val="0"/>
          <dgm:bulletEnabled val="1"/>
        </dgm:presLayoutVars>
      </dgm:prSet>
      <dgm:spPr/>
      <dgm:t>
        <a:bodyPr/>
        <a:lstStyle/>
        <a:p>
          <a:endParaRPr lang="zh-CN" altLang="en-US"/>
        </a:p>
      </dgm:t>
    </dgm:pt>
    <dgm:pt modelId="{7587DF58-78D9-480B-B5D6-E606024A2206}" type="pres">
      <dgm:prSet presAssocID="{3CF89FB3-6222-40DD-9692-2D36693DB9DE}" presName="sibTrans" presStyleCnt="0"/>
      <dgm:spPr/>
    </dgm:pt>
    <dgm:pt modelId="{6B73115E-7EE4-4E4B-9CDF-486B5D6E1B07}" type="pres">
      <dgm:prSet presAssocID="{0E04D3E1-17EF-4ECA-B501-7110333D9EC6}" presName="composite" presStyleCnt="0"/>
      <dgm:spPr/>
    </dgm:pt>
    <dgm:pt modelId="{1A0465D2-2E42-40D1-9F6A-A5A70C7C2764}" type="pres">
      <dgm:prSet presAssocID="{0E04D3E1-17EF-4ECA-B501-7110333D9EC6}" presName="FirstChild" presStyleLbl="revTx" presStyleIdx="2" presStyleCnt="4">
        <dgm:presLayoutVars>
          <dgm:chMax val="0"/>
          <dgm:chPref val="0"/>
          <dgm:bulletEnabled val="1"/>
        </dgm:presLayoutVars>
      </dgm:prSet>
      <dgm:spPr/>
      <dgm:t>
        <a:bodyPr/>
        <a:lstStyle/>
        <a:p>
          <a:endParaRPr lang="zh-CN" altLang="en-US"/>
        </a:p>
      </dgm:t>
    </dgm:pt>
    <dgm:pt modelId="{F5554689-D38D-4DED-8548-4E67C236FC90}" type="pres">
      <dgm:prSet presAssocID="{0E04D3E1-17EF-4ECA-B501-7110333D9EC6}" presName="Parent" presStyleLbl="alignNode1" presStyleIdx="1" presStyleCnt="2" custScaleX="278342" custScaleY="64848" custLinFactNeighborX="38382" custLinFactNeighborY="8208">
        <dgm:presLayoutVars>
          <dgm:chMax val="3"/>
          <dgm:chPref val="3"/>
          <dgm:bulletEnabled val="1"/>
        </dgm:presLayoutVars>
      </dgm:prSet>
      <dgm:spPr/>
      <dgm:t>
        <a:bodyPr/>
        <a:lstStyle/>
        <a:p>
          <a:endParaRPr lang="zh-CN" altLang="en-US"/>
        </a:p>
      </dgm:t>
    </dgm:pt>
    <dgm:pt modelId="{2B7A5E1F-57A4-47D0-B064-5E2C7907DB94}" type="pres">
      <dgm:prSet presAssocID="{0E04D3E1-17EF-4ECA-B501-7110333D9EC6}" presName="Accent" presStyleLbl="parChTrans1D1" presStyleIdx="1" presStyleCnt="2"/>
      <dgm:spPr/>
    </dgm:pt>
    <dgm:pt modelId="{C8F16C6F-3AE5-41C3-B111-6A1517C08C6F}" type="pres">
      <dgm:prSet presAssocID="{0E04D3E1-17EF-4ECA-B501-7110333D9EC6}" presName="Child" presStyleLbl="revTx" presStyleIdx="3" presStyleCnt="4" custScaleX="100000">
        <dgm:presLayoutVars>
          <dgm:chMax val="0"/>
          <dgm:chPref val="0"/>
          <dgm:bulletEnabled val="1"/>
        </dgm:presLayoutVars>
      </dgm:prSet>
      <dgm:spPr/>
      <dgm:t>
        <a:bodyPr/>
        <a:lstStyle/>
        <a:p>
          <a:endParaRPr lang="zh-CN" altLang="en-US"/>
        </a:p>
      </dgm:t>
    </dgm:pt>
  </dgm:ptLst>
  <dgm:cxnLst>
    <dgm:cxn modelId="{D95D3F58-D885-4978-B9D6-5756178EC20B}" type="presOf" srcId="{06D015D2-7446-4FED-830C-ADB9C120A0DD}" destId="{56DC7B05-74B8-40AD-9C4E-979A76A736D3}" srcOrd="0" destOrd="0" presId="urn:microsoft.com/office/officeart/2011/layout/TabList"/>
    <dgm:cxn modelId="{2E8211A4-B068-4A97-9000-8E68FDBF443B}" srcId="{B6D14582-8FFB-4079-88DE-A5DF28F3506B}" destId="{06D015D2-7446-4FED-830C-ADB9C120A0DD}" srcOrd="1" destOrd="0" parTransId="{865B9CB6-CAFF-49C4-81BD-35EDF9BC712B}" sibTransId="{062C0FD4-D6C1-40B6-8BDA-EF905B4DDFC2}"/>
    <dgm:cxn modelId="{AB6EF4C2-9EAE-4359-AB1A-55BEE588658F}" srcId="{B6D14582-8FFB-4079-88DE-A5DF28F3506B}" destId="{43CC7AC8-7ACA-4F4D-B50E-6C6F97BE646A}" srcOrd="3" destOrd="0" parTransId="{3BC5E552-326C-43D9-B0AF-79F6EA795C8B}" sibTransId="{E95887D1-AD02-4346-A3C7-B33A4B0CEE49}"/>
    <dgm:cxn modelId="{954A3640-AC35-4843-8649-CA5BB3619C2D}" type="presOf" srcId="{0E04D3E1-17EF-4ECA-B501-7110333D9EC6}" destId="{F5554689-D38D-4DED-8548-4E67C236FC90}" srcOrd="0" destOrd="0" presId="urn:microsoft.com/office/officeart/2011/layout/TabList"/>
    <dgm:cxn modelId="{D80F15B5-CA20-4108-A8AA-D9A236D07931}" srcId="{0E04D3E1-17EF-4ECA-B501-7110333D9EC6}" destId="{F2B01312-C957-48F4-9A36-6E746721557C}" srcOrd="1" destOrd="0" parTransId="{E24E5029-44D5-46C3-B854-E017AF466A0F}" sibTransId="{BD54A896-B0BB-4396-A1D4-E87E7DF0551F}"/>
    <dgm:cxn modelId="{B44A177E-C1F3-4AA3-866F-2F32E8B3C22D}" type="presOf" srcId="{D2E8F0C0-2C3F-439E-B328-36BCEE05E197}" destId="{C8F16C6F-3AE5-41C3-B111-6A1517C08C6F}" srcOrd="0" destOrd="2" presId="urn:microsoft.com/office/officeart/2011/layout/TabList"/>
    <dgm:cxn modelId="{D28DEB8C-8D47-4E57-9689-536A46140C07}" srcId="{B6D14582-8FFB-4079-88DE-A5DF28F3506B}" destId="{E25934EA-E50D-4EA2-88BB-AA34F08B9D79}" srcOrd="0" destOrd="0" parTransId="{0A6FFFAF-AD8C-4D3B-B55B-74AF14D75321}" sibTransId="{307F8422-7047-444A-8B16-C90D07E7BEAA}"/>
    <dgm:cxn modelId="{CA0BA2DF-A233-4F95-88CA-4B293208AB73}" srcId="{0E04D3E1-17EF-4ECA-B501-7110333D9EC6}" destId="{D2E8F0C0-2C3F-439E-B328-36BCEE05E197}" srcOrd="3" destOrd="0" parTransId="{BC129E8F-5484-4554-8D11-68449EF2A4CD}" sibTransId="{936B2DFE-1F0A-4A66-ADB0-01AFCF58FD53}"/>
    <dgm:cxn modelId="{816EDA21-CF68-4A54-A7FA-2FAC8A77756E}" srcId="{B6D14582-8FFB-4079-88DE-A5DF28F3506B}" destId="{2BEB654D-06CC-4E7A-909F-07DFA8FFDEA8}" srcOrd="2" destOrd="0" parTransId="{FB5226DE-9288-483A-A7E2-8A74B6AFC7AA}" sibTransId="{8930A482-BF96-4774-ACA0-DAF013F5379C}"/>
    <dgm:cxn modelId="{565635DD-41CC-4757-B3A5-7C4F897630AD}" type="presOf" srcId="{43CC7AC8-7ACA-4F4D-B50E-6C6F97BE646A}" destId="{56DC7B05-74B8-40AD-9C4E-979A76A736D3}" srcOrd="0" destOrd="2" presId="urn:microsoft.com/office/officeart/2011/layout/TabList"/>
    <dgm:cxn modelId="{7E85CDA7-1F41-4A11-98C8-826F49610F3F}" type="presOf" srcId="{A9921776-99A1-46DC-B5F6-53F69309D4A9}" destId="{1A0465D2-2E42-40D1-9F6A-A5A70C7C2764}" srcOrd="0" destOrd="0" presId="urn:microsoft.com/office/officeart/2011/layout/TabList"/>
    <dgm:cxn modelId="{1A9114A3-3F09-401F-9E3D-7BC90176514D}" srcId="{0E04D3E1-17EF-4ECA-B501-7110333D9EC6}" destId="{ABDDE3C5-B3FF-465F-993D-F93BDF37A737}" srcOrd="2" destOrd="0" parTransId="{E1D4B100-1582-4B00-9322-30781AF029A3}" sibTransId="{33FB868A-11D2-4B10-8A20-735823309250}"/>
    <dgm:cxn modelId="{D5156C00-E691-423C-B451-24F53F648DA0}" type="presOf" srcId="{ABDDE3C5-B3FF-465F-993D-F93BDF37A737}" destId="{C8F16C6F-3AE5-41C3-B111-6A1517C08C6F}" srcOrd="0" destOrd="1" presId="urn:microsoft.com/office/officeart/2011/layout/TabList"/>
    <dgm:cxn modelId="{2FE97073-4BD5-4E69-B670-E64D531529A2}" type="presOf" srcId="{2BEB654D-06CC-4E7A-909F-07DFA8FFDEA8}" destId="{56DC7B05-74B8-40AD-9C4E-979A76A736D3}" srcOrd="0" destOrd="1" presId="urn:microsoft.com/office/officeart/2011/layout/TabList"/>
    <dgm:cxn modelId="{AD41ABA4-221F-4654-BDD4-D2B3F0E3342C}" srcId="{F1FA73E9-B8BC-49AC-A874-E2DE0FF8E845}" destId="{B6D14582-8FFB-4079-88DE-A5DF28F3506B}" srcOrd="0" destOrd="0" parTransId="{51286F61-0157-4B16-A81C-CB49A82FF30B}" sibTransId="{3CF89FB3-6222-40DD-9692-2D36693DB9DE}"/>
    <dgm:cxn modelId="{2A7C0EBA-732E-44C5-A357-2F4551F579C2}" srcId="{F1FA73E9-B8BC-49AC-A874-E2DE0FF8E845}" destId="{0E04D3E1-17EF-4ECA-B501-7110333D9EC6}" srcOrd="1" destOrd="0" parTransId="{C0A12FD7-F0E5-4AAD-8D0F-0AD463BDCC58}" sibTransId="{4D46E722-D535-487E-9234-4ADCB6322F4D}"/>
    <dgm:cxn modelId="{FC85FFF1-EA0E-40F3-A16D-AA4052BA7C46}" srcId="{0E04D3E1-17EF-4ECA-B501-7110333D9EC6}" destId="{A9921776-99A1-46DC-B5F6-53F69309D4A9}" srcOrd="0" destOrd="0" parTransId="{FB05DB92-E605-4268-AA8D-FE29EBCC30F6}" sibTransId="{91C0C1D6-E5D4-48C4-BF88-AC9E218FD0F4}"/>
    <dgm:cxn modelId="{086ECDE0-D1FF-4E0F-9264-5D60B6F34565}" type="presOf" srcId="{E25934EA-E50D-4EA2-88BB-AA34F08B9D79}" destId="{9C17911E-0296-43BE-A5C6-254C5A069D9E}" srcOrd="0" destOrd="0" presId="urn:microsoft.com/office/officeart/2011/layout/TabList"/>
    <dgm:cxn modelId="{0B79F9ED-5D47-441F-8956-2F2DC429E171}" type="presOf" srcId="{B6D14582-8FFB-4079-88DE-A5DF28F3506B}" destId="{D5C3021F-78C5-443A-911E-3E0F45DE8B65}" srcOrd="0" destOrd="0" presId="urn:microsoft.com/office/officeart/2011/layout/TabList"/>
    <dgm:cxn modelId="{11E4FD67-9702-47A4-9AFD-5F3349914074}" type="presOf" srcId="{F2B01312-C957-48F4-9A36-6E746721557C}" destId="{C8F16C6F-3AE5-41C3-B111-6A1517C08C6F}" srcOrd="0" destOrd="0" presId="urn:microsoft.com/office/officeart/2011/layout/TabList"/>
    <dgm:cxn modelId="{AA356D1F-579D-4D81-9C20-F185B1850D90}" type="presOf" srcId="{F1FA73E9-B8BC-49AC-A874-E2DE0FF8E845}" destId="{037A6504-795E-4B33-9C3E-AA97905B9A46}" srcOrd="0" destOrd="0" presId="urn:microsoft.com/office/officeart/2011/layout/TabList"/>
    <dgm:cxn modelId="{86C7670A-08E3-4C28-84A6-369B3C1FD3D9}" type="presParOf" srcId="{037A6504-795E-4B33-9C3E-AA97905B9A46}" destId="{8DE1435F-F0BA-4F5A-BD4A-083173CB8AE5}" srcOrd="0" destOrd="0" presId="urn:microsoft.com/office/officeart/2011/layout/TabList"/>
    <dgm:cxn modelId="{15B04D3E-1D94-45B0-BF7D-EB4F163C1104}" type="presParOf" srcId="{8DE1435F-F0BA-4F5A-BD4A-083173CB8AE5}" destId="{9C17911E-0296-43BE-A5C6-254C5A069D9E}" srcOrd="0" destOrd="0" presId="urn:microsoft.com/office/officeart/2011/layout/TabList"/>
    <dgm:cxn modelId="{63266549-C2C7-4ECC-A293-29685F3D344D}" type="presParOf" srcId="{8DE1435F-F0BA-4F5A-BD4A-083173CB8AE5}" destId="{D5C3021F-78C5-443A-911E-3E0F45DE8B65}" srcOrd="1" destOrd="0" presId="urn:microsoft.com/office/officeart/2011/layout/TabList"/>
    <dgm:cxn modelId="{111AEFC6-9FC4-44F0-AFC3-7B96A2F12C8B}" type="presParOf" srcId="{8DE1435F-F0BA-4F5A-BD4A-083173CB8AE5}" destId="{37FFEAB3-5CF3-4811-8DCD-4BA33530BE53}" srcOrd="2" destOrd="0" presId="urn:microsoft.com/office/officeart/2011/layout/TabList"/>
    <dgm:cxn modelId="{37A853B2-ACF8-48F5-AA37-2FF691D490F0}" type="presParOf" srcId="{037A6504-795E-4B33-9C3E-AA97905B9A46}" destId="{56DC7B05-74B8-40AD-9C4E-979A76A736D3}" srcOrd="1" destOrd="0" presId="urn:microsoft.com/office/officeart/2011/layout/TabList"/>
    <dgm:cxn modelId="{B98262BF-9BE9-4ACA-BF22-883C29B67C31}" type="presParOf" srcId="{037A6504-795E-4B33-9C3E-AA97905B9A46}" destId="{7587DF58-78D9-480B-B5D6-E606024A2206}" srcOrd="2" destOrd="0" presId="urn:microsoft.com/office/officeart/2011/layout/TabList"/>
    <dgm:cxn modelId="{1CC3957F-7408-4A9A-9B16-DA6B3F88452B}" type="presParOf" srcId="{037A6504-795E-4B33-9C3E-AA97905B9A46}" destId="{6B73115E-7EE4-4E4B-9CDF-486B5D6E1B07}" srcOrd="3" destOrd="0" presId="urn:microsoft.com/office/officeart/2011/layout/TabList"/>
    <dgm:cxn modelId="{AE871DC7-C997-4056-8C6F-39804403D1B3}" type="presParOf" srcId="{6B73115E-7EE4-4E4B-9CDF-486B5D6E1B07}" destId="{1A0465D2-2E42-40D1-9F6A-A5A70C7C2764}" srcOrd="0" destOrd="0" presId="urn:microsoft.com/office/officeart/2011/layout/TabList"/>
    <dgm:cxn modelId="{4707C234-A9BB-44E8-9301-5D1B6FD157B8}" type="presParOf" srcId="{6B73115E-7EE4-4E4B-9CDF-486B5D6E1B07}" destId="{F5554689-D38D-4DED-8548-4E67C236FC90}" srcOrd="1" destOrd="0" presId="urn:microsoft.com/office/officeart/2011/layout/TabList"/>
    <dgm:cxn modelId="{AEBE700C-1D44-41B1-A575-94C0703862AC}" type="presParOf" srcId="{6B73115E-7EE4-4E4B-9CDF-486B5D6E1B07}" destId="{2B7A5E1F-57A4-47D0-B064-5E2C7907DB94}" srcOrd="2" destOrd="0" presId="urn:microsoft.com/office/officeart/2011/layout/TabList"/>
    <dgm:cxn modelId="{E84894CF-CE3D-4C01-9BD3-8516426A6687}" type="presParOf" srcId="{037A6504-795E-4B33-9C3E-AA97905B9A46}" destId="{C8F16C6F-3AE5-41C3-B111-6A1517C08C6F}" srcOrd="4" destOrd="0" presId="urn:microsoft.com/office/officeart/2011/layout/Tab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FA73E9-B8BC-49AC-A874-E2DE0FF8E845}" type="doc">
      <dgm:prSet loTypeId="urn:microsoft.com/office/officeart/2011/layout/TabList" loCatId="list" qsTypeId="urn:microsoft.com/office/officeart/2005/8/quickstyle/simple3" qsCatId="simple" csTypeId="urn:microsoft.com/office/officeart/2005/8/colors/accent1_2" csCatId="accent1" phldr="1"/>
      <dgm:spPr/>
      <dgm:t>
        <a:bodyPr/>
        <a:lstStyle/>
        <a:p>
          <a:endParaRPr lang="zh-CN" altLang="en-US"/>
        </a:p>
      </dgm:t>
    </dgm:pt>
    <dgm:pt modelId="{B6D14582-8FFB-4079-88DE-A5DF28F3506B}">
      <dgm:prSet phldrT="[文本]"/>
      <dgm:spPr/>
      <dgm:t>
        <a:bodyPr/>
        <a:lstStyle/>
        <a:p>
          <a:r>
            <a:rPr lang="en-US" altLang="zh-CN" b="1" u="none" strike="noStrike" dirty="0" smtClean="0">
              <a:effectLst>
                <a:outerShdw blurRad="38100" dist="38100" dir="2700000" algn="tl">
                  <a:srgbClr val="000000">
                    <a:alpha val="43137"/>
                  </a:srgbClr>
                </a:outerShdw>
              </a:effectLst>
            </a:rPr>
            <a:t>Reduce waste water source</a:t>
          </a:r>
          <a:endParaRPr lang="zh-CN" altLang="en-US" dirty="0"/>
        </a:p>
      </dgm:t>
    </dgm:pt>
    <dgm:pt modelId="{51286F61-0157-4B16-A81C-CB49A82FF30B}" type="parTrans" cxnId="{AD41ABA4-221F-4654-BDD4-D2B3F0E3342C}">
      <dgm:prSet/>
      <dgm:spPr/>
      <dgm:t>
        <a:bodyPr/>
        <a:lstStyle/>
        <a:p>
          <a:endParaRPr lang="zh-CN" altLang="en-US"/>
        </a:p>
      </dgm:t>
    </dgm:pt>
    <dgm:pt modelId="{3CF89FB3-6222-40DD-9692-2D36693DB9DE}" type="sibTrans" cxnId="{AD41ABA4-221F-4654-BDD4-D2B3F0E3342C}">
      <dgm:prSet/>
      <dgm:spPr/>
      <dgm:t>
        <a:bodyPr/>
        <a:lstStyle/>
        <a:p>
          <a:endParaRPr lang="zh-CN" altLang="en-US"/>
        </a:p>
      </dgm:t>
    </dgm:pt>
    <dgm:pt modelId="{06D015D2-7446-4FED-830C-ADB9C120A0DD}">
      <dgm:prSet phldrT="[文本]" custT="1"/>
      <dgm:spPr/>
      <dgm:t>
        <a:bodyPr/>
        <a:lstStyle/>
        <a:p>
          <a:r>
            <a:rPr lang="en-US" altLang="zh-CN" sz="1600" u="none" strike="noStrike" dirty="0" smtClean="0">
              <a:effectLst/>
            </a:rPr>
            <a:t>Equip with aggregates separating machine to treat waste water from mixer washing</a:t>
          </a:r>
          <a:endParaRPr lang="zh-CN" altLang="en-US" sz="1600" dirty="0"/>
        </a:p>
      </dgm:t>
    </dgm:pt>
    <dgm:pt modelId="{865B9CB6-CAFF-49C4-81BD-35EDF9BC712B}" type="parTrans" cxnId="{2E8211A4-B068-4A97-9000-8E68FDBF443B}">
      <dgm:prSet/>
      <dgm:spPr/>
      <dgm:t>
        <a:bodyPr/>
        <a:lstStyle/>
        <a:p>
          <a:endParaRPr lang="zh-CN" altLang="en-US"/>
        </a:p>
      </dgm:t>
    </dgm:pt>
    <dgm:pt modelId="{062C0FD4-D6C1-40B6-8BDA-EF905B4DDFC2}" type="sibTrans" cxnId="{2E8211A4-B068-4A97-9000-8E68FDBF443B}">
      <dgm:prSet/>
      <dgm:spPr/>
      <dgm:t>
        <a:bodyPr/>
        <a:lstStyle/>
        <a:p>
          <a:endParaRPr lang="zh-CN" altLang="en-US"/>
        </a:p>
      </dgm:t>
    </dgm:pt>
    <dgm:pt modelId="{0E04D3E1-17EF-4ECA-B501-7110333D9EC6}">
      <dgm:prSet phldrT="[文本]"/>
      <dgm:spPr/>
      <dgm:t>
        <a:bodyPr/>
        <a:lstStyle/>
        <a:p>
          <a:r>
            <a:rPr lang="en-US" altLang="zh-CN" b="1" dirty="0" smtClean="0">
              <a:latin typeface="Times New Roman" pitchFamily="18" charset="0"/>
              <a:cs typeface="Times New Roman" pitchFamily="18" charset="0"/>
            </a:rPr>
            <a:t>Cut off polluting way</a:t>
          </a:r>
          <a:endParaRPr lang="zh-CN" altLang="en-US" b="1" dirty="0">
            <a:latin typeface="Times New Roman" pitchFamily="18" charset="0"/>
            <a:cs typeface="Times New Roman" pitchFamily="18" charset="0"/>
          </a:endParaRPr>
        </a:p>
      </dgm:t>
    </dgm:pt>
    <dgm:pt modelId="{C0A12FD7-F0E5-4AAD-8D0F-0AD463BDCC58}" type="parTrans" cxnId="{2A7C0EBA-732E-44C5-A357-2F4551F579C2}">
      <dgm:prSet/>
      <dgm:spPr/>
      <dgm:t>
        <a:bodyPr/>
        <a:lstStyle/>
        <a:p>
          <a:endParaRPr lang="zh-CN" altLang="en-US"/>
        </a:p>
      </dgm:t>
    </dgm:pt>
    <dgm:pt modelId="{4D46E722-D535-487E-9234-4ADCB6322F4D}" type="sibTrans" cxnId="{2A7C0EBA-732E-44C5-A357-2F4551F579C2}">
      <dgm:prSet/>
      <dgm:spPr/>
      <dgm:t>
        <a:bodyPr/>
        <a:lstStyle/>
        <a:p>
          <a:endParaRPr lang="zh-CN" altLang="en-US"/>
        </a:p>
      </dgm:t>
    </dgm:pt>
    <dgm:pt modelId="{A9921776-99A1-46DC-B5F6-53F69309D4A9}">
      <dgm:prSet phldrT="[文本]"/>
      <dgm:spPr/>
      <dgm:t>
        <a:bodyPr/>
        <a:lstStyle/>
        <a:p>
          <a:r>
            <a:rPr lang="en-US" altLang="zh-CN" dirty="0" smtClean="0"/>
            <a:t> </a:t>
          </a:r>
          <a:endParaRPr lang="zh-CN" altLang="en-US" dirty="0"/>
        </a:p>
      </dgm:t>
    </dgm:pt>
    <dgm:pt modelId="{FB05DB92-E605-4268-AA8D-FE29EBCC30F6}" type="parTrans" cxnId="{FC85FFF1-EA0E-40F3-A16D-AA4052BA7C46}">
      <dgm:prSet/>
      <dgm:spPr/>
      <dgm:t>
        <a:bodyPr/>
        <a:lstStyle/>
        <a:p>
          <a:endParaRPr lang="zh-CN" altLang="en-US"/>
        </a:p>
      </dgm:t>
    </dgm:pt>
    <dgm:pt modelId="{91C0C1D6-E5D4-48C4-BF88-AC9E218FD0F4}" type="sibTrans" cxnId="{FC85FFF1-EA0E-40F3-A16D-AA4052BA7C46}">
      <dgm:prSet/>
      <dgm:spPr/>
      <dgm:t>
        <a:bodyPr/>
        <a:lstStyle/>
        <a:p>
          <a:endParaRPr lang="zh-CN" altLang="en-US"/>
        </a:p>
      </dgm:t>
    </dgm:pt>
    <dgm:pt modelId="{F2B01312-C957-48F4-9A36-6E746721557C}">
      <dgm:prSet phldrT="[文本]" custT="1"/>
      <dgm:spPr/>
      <dgm:t>
        <a:bodyPr/>
        <a:lstStyle/>
        <a:p>
          <a:r>
            <a:rPr lang="en-US" altLang="zh-CN" sz="1600" u="none" strike="noStrike" dirty="0" smtClean="0">
              <a:effectLst/>
              <a:latin typeface="Times New Roman" pitchFamily="18" charset="0"/>
              <a:cs typeface="Times New Roman" pitchFamily="18" charset="0"/>
            </a:rPr>
            <a:t>Equip with truck body washing device.</a:t>
          </a:r>
          <a:endParaRPr lang="zh-CN" altLang="en-US" sz="1600" dirty="0">
            <a:latin typeface="Times New Roman" pitchFamily="18" charset="0"/>
            <a:cs typeface="Times New Roman" pitchFamily="18" charset="0"/>
          </a:endParaRPr>
        </a:p>
      </dgm:t>
    </dgm:pt>
    <dgm:pt modelId="{E24E5029-44D5-46C3-B854-E017AF466A0F}" type="parTrans" cxnId="{D80F15B5-CA20-4108-A8AA-D9A236D07931}">
      <dgm:prSet/>
      <dgm:spPr/>
      <dgm:t>
        <a:bodyPr/>
        <a:lstStyle/>
        <a:p>
          <a:endParaRPr lang="zh-CN" altLang="en-US"/>
        </a:p>
      </dgm:t>
    </dgm:pt>
    <dgm:pt modelId="{BD54A896-B0BB-4396-A1D4-E87E7DF0551F}" type="sibTrans" cxnId="{D80F15B5-CA20-4108-A8AA-D9A236D07931}">
      <dgm:prSet/>
      <dgm:spPr/>
      <dgm:t>
        <a:bodyPr/>
        <a:lstStyle/>
        <a:p>
          <a:endParaRPr lang="zh-CN" altLang="en-US"/>
        </a:p>
      </dgm:t>
    </dgm:pt>
    <dgm:pt modelId="{ABDDE3C5-B3FF-465F-993D-F93BDF37A737}">
      <dgm:prSet phldrT="[文本]" custT="1"/>
      <dgm:spPr/>
      <dgm:t>
        <a:bodyPr/>
        <a:lstStyle/>
        <a:p>
          <a:r>
            <a:rPr lang="en-US" altLang="zh-CN" sz="1600" u="none" strike="noStrike" dirty="0" smtClean="0">
              <a:effectLst/>
              <a:latin typeface="Times New Roman" pitchFamily="18" charset="0"/>
              <a:cs typeface="Times New Roman" pitchFamily="18" charset="0"/>
            </a:rPr>
            <a:t>Yard waste water collecting channels cut off  spreading flow the  dirty water</a:t>
          </a:r>
          <a:endParaRPr lang="zh-CN" altLang="en-US" sz="1600" dirty="0">
            <a:latin typeface="Times New Roman" pitchFamily="18" charset="0"/>
            <a:cs typeface="Times New Roman" pitchFamily="18" charset="0"/>
          </a:endParaRPr>
        </a:p>
      </dgm:t>
    </dgm:pt>
    <dgm:pt modelId="{E1D4B100-1582-4B00-9322-30781AF029A3}" type="parTrans" cxnId="{1A9114A3-3F09-401F-9E3D-7BC90176514D}">
      <dgm:prSet/>
      <dgm:spPr/>
      <dgm:t>
        <a:bodyPr/>
        <a:lstStyle/>
        <a:p>
          <a:endParaRPr lang="zh-CN" altLang="en-US"/>
        </a:p>
      </dgm:t>
    </dgm:pt>
    <dgm:pt modelId="{33FB868A-11D2-4B10-8A20-735823309250}" type="sibTrans" cxnId="{1A9114A3-3F09-401F-9E3D-7BC90176514D}">
      <dgm:prSet/>
      <dgm:spPr/>
      <dgm:t>
        <a:bodyPr/>
        <a:lstStyle/>
        <a:p>
          <a:endParaRPr lang="zh-CN" altLang="en-US"/>
        </a:p>
      </dgm:t>
    </dgm:pt>
    <dgm:pt modelId="{43CC7AC8-7ACA-4F4D-B50E-6C6F97BE646A}">
      <dgm:prSet phldrT="[文本]" custT="1"/>
      <dgm:spPr/>
      <dgm:t>
        <a:bodyPr/>
        <a:lstStyle/>
        <a:p>
          <a:endParaRPr lang="zh-CN" altLang="en-US" sz="1800" dirty="0"/>
        </a:p>
      </dgm:t>
    </dgm:pt>
    <dgm:pt modelId="{3BC5E552-326C-43D9-B0AF-79F6EA795C8B}" type="parTrans" cxnId="{AB6EF4C2-9EAE-4359-AB1A-55BEE588658F}">
      <dgm:prSet/>
      <dgm:spPr/>
      <dgm:t>
        <a:bodyPr/>
        <a:lstStyle/>
        <a:p>
          <a:endParaRPr lang="zh-CN" altLang="en-US"/>
        </a:p>
      </dgm:t>
    </dgm:pt>
    <dgm:pt modelId="{E95887D1-AD02-4346-A3C7-B33A4B0CEE49}" type="sibTrans" cxnId="{AB6EF4C2-9EAE-4359-AB1A-55BEE588658F}">
      <dgm:prSet/>
      <dgm:spPr/>
      <dgm:t>
        <a:bodyPr/>
        <a:lstStyle/>
        <a:p>
          <a:endParaRPr lang="zh-CN" altLang="en-US"/>
        </a:p>
      </dgm:t>
    </dgm:pt>
    <dgm:pt modelId="{2BEB654D-06CC-4E7A-909F-07DFA8FFDEA8}">
      <dgm:prSet phldrT="[文本]" custT="1"/>
      <dgm:spPr/>
      <dgm:t>
        <a:bodyPr/>
        <a:lstStyle/>
        <a:p>
          <a:r>
            <a:rPr lang="en-US" altLang="zh-CN" sz="1600" u="none" strike="noStrike" dirty="0" smtClean="0">
              <a:effectLst/>
            </a:rPr>
            <a:t>Equip with waste water treating pool,  centrally collecting device, forbid careless discharging.</a:t>
          </a:r>
          <a:endParaRPr lang="zh-CN" altLang="en-US" sz="1600" dirty="0"/>
        </a:p>
      </dgm:t>
    </dgm:pt>
    <dgm:pt modelId="{FB5226DE-9288-483A-A7E2-8A74B6AFC7AA}" type="parTrans" cxnId="{816EDA21-CF68-4A54-A7FA-2FAC8A77756E}">
      <dgm:prSet/>
      <dgm:spPr/>
      <dgm:t>
        <a:bodyPr/>
        <a:lstStyle/>
        <a:p>
          <a:endParaRPr lang="zh-CN" altLang="en-US"/>
        </a:p>
      </dgm:t>
    </dgm:pt>
    <dgm:pt modelId="{8930A482-BF96-4774-ACA0-DAF013F5379C}" type="sibTrans" cxnId="{816EDA21-CF68-4A54-A7FA-2FAC8A77756E}">
      <dgm:prSet/>
      <dgm:spPr/>
      <dgm:t>
        <a:bodyPr/>
        <a:lstStyle/>
        <a:p>
          <a:endParaRPr lang="zh-CN" altLang="en-US"/>
        </a:p>
      </dgm:t>
    </dgm:pt>
    <dgm:pt modelId="{3F6BE5E6-34A0-45A1-AD57-842442164430}">
      <dgm:prSet phldrT="[文本]" custT="1"/>
      <dgm:spPr/>
      <dgm:t>
        <a:bodyPr/>
        <a:lstStyle/>
        <a:p>
          <a:endParaRPr lang="zh-CN" altLang="en-US" sz="1800" dirty="0"/>
        </a:p>
      </dgm:t>
    </dgm:pt>
    <dgm:pt modelId="{F08A8843-0E36-461D-96C5-36F7F2666195}" type="parTrans" cxnId="{6AE72A28-FA3F-41F5-8DFA-6BEE49B31DBC}">
      <dgm:prSet/>
      <dgm:spPr/>
      <dgm:t>
        <a:bodyPr/>
        <a:lstStyle/>
        <a:p>
          <a:endParaRPr lang="zh-CN" altLang="en-US"/>
        </a:p>
      </dgm:t>
    </dgm:pt>
    <dgm:pt modelId="{9D7D0EA9-107A-4F56-A939-37BCE6B06931}" type="sibTrans" cxnId="{6AE72A28-FA3F-41F5-8DFA-6BEE49B31DBC}">
      <dgm:prSet/>
      <dgm:spPr/>
      <dgm:t>
        <a:bodyPr/>
        <a:lstStyle/>
        <a:p>
          <a:endParaRPr lang="zh-CN" altLang="en-US"/>
        </a:p>
      </dgm:t>
    </dgm:pt>
    <dgm:pt modelId="{E25934EA-E50D-4EA2-88BB-AA34F08B9D79}">
      <dgm:prSet phldrT="[文本]"/>
      <dgm:spPr/>
      <dgm:t>
        <a:bodyPr/>
        <a:lstStyle/>
        <a:p>
          <a:r>
            <a:rPr lang="en-US" altLang="zh-CN" dirty="0" smtClean="0"/>
            <a:t> </a:t>
          </a:r>
          <a:endParaRPr lang="zh-CN" altLang="en-US" dirty="0"/>
        </a:p>
      </dgm:t>
    </dgm:pt>
    <dgm:pt modelId="{307F8422-7047-444A-8B16-C90D07E7BEAA}" type="sibTrans" cxnId="{D28DEB8C-8D47-4E57-9689-536A46140C07}">
      <dgm:prSet/>
      <dgm:spPr/>
      <dgm:t>
        <a:bodyPr/>
        <a:lstStyle/>
        <a:p>
          <a:endParaRPr lang="zh-CN" altLang="en-US"/>
        </a:p>
      </dgm:t>
    </dgm:pt>
    <dgm:pt modelId="{0A6FFFAF-AD8C-4D3B-B55B-74AF14D75321}" type="parTrans" cxnId="{D28DEB8C-8D47-4E57-9689-536A46140C07}">
      <dgm:prSet/>
      <dgm:spPr/>
      <dgm:t>
        <a:bodyPr/>
        <a:lstStyle/>
        <a:p>
          <a:endParaRPr lang="zh-CN" altLang="en-US"/>
        </a:p>
      </dgm:t>
    </dgm:pt>
    <dgm:pt modelId="{037A6504-795E-4B33-9C3E-AA97905B9A46}" type="pres">
      <dgm:prSet presAssocID="{F1FA73E9-B8BC-49AC-A874-E2DE0FF8E845}" presName="Name0" presStyleCnt="0">
        <dgm:presLayoutVars>
          <dgm:chMax/>
          <dgm:chPref val="3"/>
          <dgm:dir/>
          <dgm:animOne val="branch"/>
          <dgm:animLvl val="lvl"/>
        </dgm:presLayoutVars>
      </dgm:prSet>
      <dgm:spPr/>
      <dgm:t>
        <a:bodyPr/>
        <a:lstStyle/>
        <a:p>
          <a:endParaRPr lang="zh-CN" altLang="en-US"/>
        </a:p>
      </dgm:t>
    </dgm:pt>
    <dgm:pt modelId="{8DE1435F-F0BA-4F5A-BD4A-083173CB8AE5}" type="pres">
      <dgm:prSet presAssocID="{B6D14582-8FFB-4079-88DE-A5DF28F3506B}" presName="composite" presStyleCnt="0"/>
      <dgm:spPr/>
    </dgm:pt>
    <dgm:pt modelId="{9C17911E-0296-43BE-A5C6-254C5A069D9E}" type="pres">
      <dgm:prSet presAssocID="{B6D14582-8FFB-4079-88DE-A5DF28F3506B}" presName="FirstChild" presStyleLbl="revTx" presStyleIdx="0" presStyleCnt="4" custScaleX="36756">
        <dgm:presLayoutVars>
          <dgm:chMax val="0"/>
          <dgm:chPref val="0"/>
          <dgm:bulletEnabled val="1"/>
        </dgm:presLayoutVars>
      </dgm:prSet>
      <dgm:spPr/>
      <dgm:t>
        <a:bodyPr/>
        <a:lstStyle/>
        <a:p>
          <a:endParaRPr lang="zh-CN" altLang="en-US"/>
        </a:p>
      </dgm:t>
    </dgm:pt>
    <dgm:pt modelId="{D5C3021F-78C5-443A-911E-3E0F45DE8B65}" type="pres">
      <dgm:prSet presAssocID="{B6D14582-8FFB-4079-88DE-A5DF28F3506B}" presName="Parent" presStyleLbl="alignNode1" presStyleIdx="0" presStyleCnt="2" custScaleX="251402" custScaleY="64848" custLinFactNeighborX="48999" custLinFactNeighborY="15183">
        <dgm:presLayoutVars>
          <dgm:chMax val="3"/>
          <dgm:chPref val="3"/>
          <dgm:bulletEnabled val="1"/>
        </dgm:presLayoutVars>
      </dgm:prSet>
      <dgm:spPr/>
      <dgm:t>
        <a:bodyPr/>
        <a:lstStyle/>
        <a:p>
          <a:endParaRPr lang="zh-CN" altLang="en-US"/>
        </a:p>
      </dgm:t>
    </dgm:pt>
    <dgm:pt modelId="{37FFEAB3-5CF3-4811-8DCD-4BA33530BE53}" type="pres">
      <dgm:prSet presAssocID="{B6D14582-8FFB-4079-88DE-A5DF28F3506B}" presName="Accent" presStyleLbl="parChTrans1D1" presStyleIdx="0" presStyleCnt="2" custLinFactNeighborX="-1796" custLinFactNeighborY="50258"/>
      <dgm:spPr/>
    </dgm:pt>
    <dgm:pt modelId="{56DC7B05-74B8-40AD-9C4E-979A76A736D3}" type="pres">
      <dgm:prSet presAssocID="{B6D14582-8FFB-4079-88DE-A5DF28F3506B}" presName="Child" presStyleLbl="revTx" presStyleIdx="1" presStyleCnt="4" custScaleX="76812" custScaleY="96832" custLinFactNeighborX="-11594" custLinFactNeighborY="90767">
        <dgm:presLayoutVars>
          <dgm:chMax val="0"/>
          <dgm:chPref val="0"/>
          <dgm:bulletEnabled val="1"/>
        </dgm:presLayoutVars>
      </dgm:prSet>
      <dgm:spPr/>
      <dgm:t>
        <a:bodyPr/>
        <a:lstStyle/>
        <a:p>
          <a:endParaRPr lang="zh-CN" altLang="en-US"/>
        </a:p>
      </dgm:t>
    </dgm:pt>
    <dgm:pt modelId="{7587DF58-78D9-480B-B5D6-E606024A2206}" type="pres">
      <dgm:prSet presAssocID="{3CF89FB3-6222-40DD-9692-2D36693DB9DE}" presName="sibTrans" presStyleCnt="0"/>
      <dgm:spPr/>
    </dgm:pt>
    <dgm:pt modelId="{6B73115E-7EE4-4E4B-9CDF-486B5D6E1B07}" type="pres">
      <dgm:prSet presAssocID="{0E04D3E1-17EF-4ECA-B501-7110333D9EC6}" presName="composite" presStyleCnt="0"/>
      <dgm:spPr/>
    </dgm:pt>
    <dgm:pt modelId="{1A0465D2-2E42-40D1-9F6A-A5A70C7C2764}" type="pres">
      <dgm:prSet presAssocID="{0E04D3E1-17EF-4ECA-B501-7110333D9EC6}" presName="FirstChild" presStyleLbl="revTx" presStyleIdx="2" presStyleCnt="4" custLinFactNeighborX="-694" custLinFactNeighborY="40529">
        <dgm:presLayoutVars>
          <dgm:chMax val="0"/>
          <dgm:chPref val="0"/>
          <dgm:bulletEnabled val="1"/>
        </dgm:presLayoutVars>
      </dgm:prSet>
      <dgm:spPr/>
      <dgm:t>
        <a:bodyPr/>
        <a:lstStyle/>
        <a:p>
          <a:endParaRPr lang="zh-CN" altLang="en-US"/>
        </a:p>
      </dgm:t>
    </dgm:pt>
    <dgm:pt modelId="{F5554689-D38D-4DED-8548-4E67C236FC90}" type="pres">
      <dgm:prSet presAssocID="{0E04D3E1-17EF-4ECA-B501-7110333D9EC6}" presName="Parent" presStyleLbl="alignNode1" presStyleIdx="1" presStyleCnt="2" custScaleX="229410" custScaleY="64848" custLinFactNeighborX="45390" custLinFactNeighborY="-17444">
        <dgm:presLayoutVars>
          <dgm:chMax val="3"/>
          <dgm:chPref val="3"/>
          <dgm:bulletEnabled val="1"/>
        </dgm:presLayoutVars>
      </dgm:prSet>
      <dgm:spPr/>
      <dgm:t>
        <a:bodyPr/>
        <a:lstStyle/>
        <a:p>
          <a:endParaRPr lang="zh-CN" altLang="en-US"/>
        </a:p>
      </dgm:t>
    </dgm:pt>
    <dgm:pt modelId="{2B7A5E1F-57A4-47D0-B064-5E2C7907DB94}" type="pres">
      <dgm:prSet presAssocID="{0E04D3E1-17EF-4ECA-B501-7110333D9EC6}" presName="Accent" presStyleLbl="parChTrans1D1" presStyleIdx="1" presStyleCnt="2" custLinFactY="-429267" custLinFactNeighborX="-5022" custLinFactNeighborY="-500000"/>
      <dgm:spPr/>
    </dgm:pt>
    <dgm:pt modelId="{C8F16C6F-3AE5-41C3-B111-6A1517C08C6F}" type="pres">
      <dgm:prSet presAssocID="{0E04D3E1-17EF-4ECA-B501-7110333D9EC6}" presName="Child" presStyleLbl="revTx" presStyleIdx="3" presStyleCnt="4" custScaleX="76812" custScaleY="43259" custLinFactNeighborX="-9899" custLinFactNeighborY="-43313">
        <dgm:presLayoutVars>
          <dgm:chMax val="0"/>
          <dgm:chPref val="0"/>
          <dgm:bulletEnabled val="1"/>
        </dgm:presLayoutVars>
      </dgm:prSet>
      <dgm:spPr/>
      <dgm:t>
        <a:bodyPr/>
        <a:lstStyle/>
        <a:p>
          <a:endParaRPr lang="zh-CN" altLang="en-US"/>
        </a:p>
      </dgm:t>
    </dgm:pt>
  </dgm:ptLst>
  <dgm:cxnLst>
    <dgm:cxn modelId="{6AE72A28-FA3F-41F5-8DFA-6BEE49B31DBC}" srcId="{0E04D3E1-17EF-4ECA-B501-7110333D9EC6}" destId="{3F6BE5E6-34A0-45A1-AD57-842442164430}" srcOrd="1" destOrd="0" parTransId="{F08A8843-0E36-461D-96C5-36F7F2666195}" sibTransId="{9D7D0EA9-107A-4F56-A939-37BCE6B06931}"/>
    <dgm:cxn modelId="{2EC9E8D6-5396-4857-ADC4-28708A8606D4}" type="presOf" srcId="{06D015D2-7446-4FED-830C-ADB9C120A0DD}" destId="{56DC7B05-74B8-40AD-9C4E-979A76A736D3}" srcOrd="0" destOrd="0" presId="urn:microsoft.com/office/officeart/2011/layout/TabList"/>
    <dgm:cxn modelId="{638B75CB-0F0C-4BF8-9EC1-5C31D89F8B9D}" type="presOf" srcId="{A9921776-99A1-46DC-B5F6-53F69309D4A9}" destId="{1A0465D2-2E42-40D1-9F6A-A5A70C7C2764}" srcOrd="0" destOrd="0" presId="urn:microsoft.com/office/officeart/2011/layout/TabList"/>
    <dgm:cxn modelId="{2E8211A4-B068-4A97-9000-8E68FDBF443B}" srcId="{B6D14582-8FFB-4079-88DE-A5DF28F3506B}" destId="{06D015D2-7446-4FED-830C-ADB9C120A0DD}" srcOrd="1" destOrd="0" parTransId="{865B9CB6-CAFF-49C4-81BD-35EDF9BC712B}" sibTransId="{062C0FD4-D6C1-40B6-8BDA-EF905B4DDFC2}"/>
    <dgm:cxn modelId="{E8954376-1F27-43C6-B5D3-BC8B22B704FA}" type="presOf" srcId="{ABDDE3C5-B3FF-465F-993D-F93BDF37A737}" destId="{C8F16C6F-3AE5-41C3-B111-6A1517C08C6F}" srcOrd="0" destOrd="2" presId="urn:microsoft.com/office/officeart/2011/layout/TabList"/>
    <dgm:cxn modelId="{AB6EF4C2-9EAE-4359-AB1A-55BEE588658F}" srcId="{B6D14582-8FFB-4079-88DE-A5DF28F3506B}" destId="{43CC7AC8-7ACA-4F4D-B50E-6C6F97BE646A}" srcOrd="3" destOrd="0" parTransId="{3BC5E552-326C-43D9-B0AF-79F6EA795C8B}" sibTransId="{E95887D1-AD02-4346-A3C7-B33A4B0CEE49}"/>
    <dgm:cxn modelId="{A21BD723-DDB6-4079-BD94-F3C7E13665A3}" type="presOf" srcId="{E25934EA-E50D-4EA2-88BB-AA34F08B9D79}" destId="{9C17911E-0296-43BE-A5C6-254C5A069D9E}" srcOrd="0" destOrd="0" presId="urn:microsoft.com/office/officeart/2011/layout/TabList"/>
    <dgm:cxn modelId="{D80F15B5-CA20-4108-A8AA-D9A236D07931}" srcId="{0E04D3E1-17EF-4ECA-B501-7110333D9EC6}" destId="{F2B01312-C957-48F4-9A36-6E746721557C}" srcOrd="2" destOrd="0" parTransId="{E24E5029-44D5-46C3-B854-E017AF466A0F}" sibTransId="{BD54A896-B0BB-4396-A1D4-E87E7DF0551F}"/>
    <dgm:cxn modelId="{6E922511-59AA-4B0B-8D83-6A2A8105E403}" type="presOf" srcId="{B6D14582-8FFB-4079-88DE-A5DF28F3506B}" destId="{D5C3021F-78C5-443A-911E-3E0F45DE8B65}" srcOrd="0" destOrd="0" presId="urn:microsoft.com/office/officeart/2011/layout/TabList"/>
    <dgm:cxn modelId="{D28DEB8C-8D47-4E57-9689-536A46140C07}" srcId="{B6D14582-8FFB-4079-88DE-A5DF28F3506B}" destId="{E25934EA-E50D-4EA2-88BB-AA34F08B9D79}" srcOrd="0" destOrd="0" parTransId="{0A6FFFAF-AD8C-4D3B-B55B-74AF14D75321}" sibTransId="{307F8422-7047-444A-8B16-C90D07E7BEAA}"/>
    <dgm:cxn modelId="{816EDA21-CF68-4A54-A7FA-2FAC8A77756E}" srcId="{B6D14582-8FFB-4079-88DE-A5DF28F3506B}" destId="{2BEB654D-06CC-4E7A-909F-07DFA8FFDEA8}" srcOrd="2" destOrd="0" parTransId="{FB5226DE-9288-483A-A7E2-8A74B6AFC7AA}" sibTransId="{8930A482-BF96-4774-ACA0-DAF013F5379C}"/>
    <dgm:cxn modelId="{1A9114A3-3F09-401F-9E3D-7BC90176514D}" srcId="{0E04D3E1-17EF-4ECA-B501-7110333D9EC6}" destId="{ABDDE3C5-B3FF-465F-993D-F93BDF37A737}" srcOrd="3" destOrd="0" parTransId="{E1D4B100-1582-4B00-9322-30781AF029A3}" sibTransId="{33FB868A-11D2-4B10-8A20-735823309250}"/>
    <dgm:cxn modelId="{DA3F417F-3D4C-4E15-BB4F-CDEB16E877F7}" type="presOf" srcId="{F2B01312-C957-48F4-9A36-6E746721557C}" destId="{C8F16C6F-3AE5-41C3-B111-6A1517C08C6F}" srcOrd="0" destOrd="1" presId="urn:microsoft.com/office/officeart/2011/layout/TabList"/>
    <dgm:cxn modelId="{1E668CD1-F300-49F8-B4AA-9F182467A932}" type="presOf" srcId="{F1FA73E9-B8BC-49AC-A874-E2DE0FF8E845}" destId="{037A6504-795E-4B33-9C3E-AA97905B9A46}" srcOrd="0" destOrd="0" presId="urn:microsoft.com/office/officeart/2011/layout/TabList"/>
    <dgm:cxn modelId="{07121FE4-4104-459F-BFAF-6A1577AE4991}" type="presOf" srcId="{43CC7AC8-7ACA-4F4D-B50E-6C6F97BE646A}" destId="{56DC7B05-74B8-40AD-9C4E-979A76A736D3}" srcOrd="0" destOrd="2" presId="urn:microsoft.com/office/officeart/2011/layout/TabList"/>
    <dgm:cxn modelId="{AD41ABA4-221F-4654-BDD4-D2B3F0E3342C}" srcId="{F1FA73E9-B8BC-49AC-A874-E2DE0FF8E845}" destId="{B6D14582-8FFB-4079-88DE-A5DF28F3506B}" srcOrd="0" destOrd="0" parTransId="{51286F61-0157-4B16-A81C-CB49A82FF30B}" sibTransId="{3CF89FB3-6222-40DD-9692-2D36693DB9DE}"/>
    <dgm:cxn modelId="{C863E4E8-EA1B-4502-BECD-94F509EB6963}" type="presOf" srcId="{3F6BE5E6-34A0-45A1-AD57-842442164430}" destId="{C8F16C6F-3AE5-41C3-B111-6A1517C08C6F}" srcOrd="0" destOrd="0" presId="urn:microsoft.com/office/officeart/2011/layout/TabList"/>
    <dgm:cxn modelId="{2A7C0EBA-732E-44C5-A357-2F4551F579C2}" srcId="{F1FA73E9-B8BC-49AC-A874-E2DE0FF8E845}" destId="{0E04D3E1-17EF-4ECA-B501-7110333D9EC6}" srcOrd="1" destOrd="0" parTransId="{C0A12FD7-F0E5-4AAD-8D0F-0AD463BDCC58}" sibTransId="{4D46E722-D535-487E-9234-4ADCB6322F4D}"/>
    <dgm:cxn modelId="{FC85FFF1-EA0E-40F3-A16D-AA4052BA7C46}" srcId="{0E04D3E1-17EF-4ECA-B501-7110333D9EC6}" destId="{A9921776-99A1-46DC-B5F6-53F69309D4A9}" srcOrd="0" destOrd="0" parTransId="{FB05DB92-E605-4268-AA8D-FE29EBCC30F6}" sibTransId="{91C0C1D6-E5D4-48C4-BF88-AC9E218FD0F4}"/>
    <dgm:cxn modelId="{C48B5995-D6B3-44AB-BA40-EAF1EF20147A}" type="presOf" srcId="{0E04D3E1-17EF-4ECA-B501-7110333D9EC6}" destId="{F5554689-D38D-4DED-8548-4E67C236FC90}" srcOrd="0" destOrd="0" presId="urn:microsoft.com/office/officeart/2011/layout/TabList"/>
    <dgm:cxn modelId="{A5904A85-7AF6-4A94-8DFE-2E47DEF63EE0}" type="presOf" srcId="{2BEB654D-06CC-4E7A-909F-07DFA8FFDEA8}" destId="{56DC7B05-74B8-40AD-9C4E-979A76A736D3}" srcOrd="0" destOrd="1" presId="urn:microsoft.com/office/officeart/2011/layout/TabList"/>
    <dgm:cxn modelId="{73AC6083-855F-4102-848D-FECE41A9F128}" type="presParOf" srcId="{037A6504-795E-4B33-9C3E-AA97905B9A46}" destId="{8DE1435F-F0BA-4F5A-BD4A-083173CB8AE5}" srcOrd="0" destOrd="0" presId="urn:microsoft.com/office/officeart/2011/layout/TabList"/>
    <dgm:cxn modelId="{145DACD8-48A0-4000-8452-7A69B73CA431}" type="presParOf" srcId="{8DE1435F-F0BA-4F5A-BD4A-083173CB8AE5}" destId="{9C17911E-0296-43BE-A5C6-254C5A069D9E}" srcOrd="0" destOrd="0" presId="urn:microsoft.com/office/officeart/2011/layout/TabList"/>
    <dgm:cxn modelId="{FB317EE2-F6A2-435B-BCEB-BB9A4E9302F6}" type="presParOf" srcId="{8DE1435F-F0BA-4F5A-BD4A-083173CB8AE5}" destId="{D5C3021F-78C5-443A-911E-3E0F45DE8B65}" srcOrd="1" destOrd="0" presId="urn:microsoft.com/office/officeart/2011/layout/TabList"/>
    <dgm:cxn modelId="{22F5EFB2-EA1A-4F6A-BAFA-95841EBB08AC}" type="presParOf" srcId="{8DE1435F-F0BA-4F5A-BD4A-083173CB8AE5}" destId="{37FFEAB3-5CF3-4811-8DCD-4BA33530BE53}" srcOrd="2" destOrd="0" presId="urn:microsoft.com/office/officeart/2011/layout/TabList"/>
    <dgm:cxn modelId="{4BB55F81-8E2C-498E-A5F3-876B623C7840}" type="presParOf" srcId="{037A6504-795E-4B33-9C3E-AA97905B9A46}" destId="{56DC7B05-74B8-40AD-9C4E-979A76A736D3}" srcOrd="1" destOrd="0" presId="urn:microsoft.com/office/officeart/2011/layout/TabList"/>
    <dgm:cxn modelId="{5FCED0A2-6954-475A-82CC-4248F1B29777}" type="presParOf" srcId="{037A6504-795E-4B33-9C3E-AA97905B9A46}" destId="{7587DF58-78D9-480B-B5D6-E606024A2206}" srcOrd="2" destOrd="0" presId="urn:microsoft.com/office/officeart/2011/layout/TabList"/>
    <dgm:cxn modelId="{BCBCDB08-5033-49E2-9DF6-7067FC37BF9C}" type="presParOf" srcId="{037A6504-795E-4B33-9C3E-AA97905B9A46}" destId="{6B73115E-7EE4-4E4B-9CDF-486B5D6E1B07}" srcOrd="3" destOrd="0" presId="urn:microsoft.com/office/officeart/2011/layout/TabList"/>
    <dgm:cxn modelId="{CCABB65D-F910-460A-95BA-9A058836202F}" type="presParOf" srcId="{6B73115E-7EE4-4E4B-9CDF-486B5D6E1B07}" destId="{1A0465D2-2E42-40D1-9F6A-A5A70C7C2764}" srcOrd="0" destOrd="0" presId="urn:microsoft.com/office/officeart/2011/layout/TabList"/>
    <dgm:cxn modelId="{739981CB-3C30-400A-84E9-85D5C9CAAE86}" type="presParOf" srcId="{6B73115E-7EE4-4E4B-9CDF-486B5D6E1B07}" destId="{F5554689-D38D-4DED-8548-4E67C236FC90}" srcOrd="1" destOrd="0" presId="urn:microsoft.com/office/officeart/2011/layout/TabList"/>
    <dgm:cxn modelId="{109095E5-6D38-46BF-99B1-74852DDD8939}" type="presParOf" srcId="{6B73115E-7EE4-4E4B-9CDF-486B5D6E1B07}" destId="{2B7A5E1F-57A4-47D0-B064-5E2C7907DB94}" srcOrd="2" destOrd="0" presId="urn:microsoft.com/office/officeart/2011/layout/TabList"/>
    <dgm:cxn modelId="{CFA47ECB-B92C-4BAE-88DA-EA0151E32305}" type="presParOf" srcId="{037A6504-795E-4B33-9C3E-AA97905B9A46}" destId="{C8F16C6F-3AE5-41C3-B111-6A1517C08C6F}" srcOrd="4" destOrd="0" presId="urn:microsoft.com/office/officeart/2011/layout/Tab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800B2F-892F-4D48-9B30-AE0EB8A5ECCA}"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zh-CN" altLang="en-US"/>
        </a:p>
      </dgm:t>
    </dgm:pt>
    <dgm:pt modelId="{A4A0E834-3109-4452-AABB-903C9690DF62}">
      <dgm:prSet phldrT="[文本]" custT="1"/>
      <dgm:spPr/>
      <dgm:t>
        <a:bodyPr/>
        <a:lstStyle/>
        <a:p>
          <a:r>
            <a:rPr lang="en-US" altLang="zh-CN" sz="2200" b="1" dirty="0" smtClean="0">
              <a:solidFill>
                <a:srgbClr val="000099"/>
              </a:solidFill>
              <a:latin typeface="Times New Roman" pitchFamily="18" charset="0"/>
              <a:ea typeface="+mn-ea"/>
              <a:cs typeface="Times New Roman" pitchFamily="18" charset="0"/>
            </a:rPr>
            <a:t>Save energy</a:t>
          </a:r>
          <a:r>
            <a:rPr lang="zh-CN" altLang="en-US" sz="2200" b="1" dirty="0" smtClean="0">
              <a:solidFill>
                <a:srgbClr val="000099"/>
              </a:solidFill>
              <a:latin typeface="Times New Roman" pitchFamily="18" charset="0"/>
              <a:ea typeface="+mn-ea"/>
              <a:cs typeface="Times New Roman" pitchFamily="18" charset="0"/>
            </a:rPr>
            <a:t>：</a:t>
          </a:r>
          <a:r>
            <a:rPr lang="en-US" altLang="zh-CN" sz="2200" b="1" dirty="0" smtClean="0">
              <a:latin typeface="Times New Roman" pitchFamily="18" charset="0"/>
              <a:ea typeface="+mn-ea"/>
              <a:cs typeface="Times New Roman" pitchFamily="18" charset="0"/>
            </a:rPr>
            <a:t>2 units of HZS180 plant can share one 250KW transformer</a:t>
          </a:r>
          <a:endParaRPr lang="zh-CN" altLang="en-US" sz="2200" b="1" dirty="0">
            <a:latin typeface="Times New Roman" pitchFamily="18" charset="0"/>
            <a:ea typeface="+mn-ea"/>
            <a:cs typeface="Times New Roman" pitchFamily="18" charset="0"/>
          </a:endParaRPr>
        </a:p>
      </dgm:t>
    </dgm:pt>
    <dgm:pt modelId="{4B34839C-1E9E-4CB4-8F30-04AA15324ED8}" type="parTrans" cxnId="{9D01120D-1A33-4F05-9C41-849DDFAB0BC5}">
      <dgm:prSet/>
      <dgm:spPr/>
      <dgm:t>
        <a:bodyPr/>
        <a:lstStyle/>
        <a:p>
          <a:endParaRPr lang="zh-CN" altLang="en-US" sz="2200" b="1"/>
        </a:p>
      </dgm:t>
    </dgm:pt>
    <dgm:pt modelId="{EF9130FD-45B9-4C60-B460-F88E2E273499}" type="sibTrans" cxnId="{9D01120D-1A33-4F05-9C41-849DDFAB0BC5}">
      <dgm:prSet/>
      <dgm:spPr/>
      <dgm:t>
        <a:bodyPr/>
        <a:lstStyle/>
        <a:p>
          <a:endParaRPr lang="zh-CN" altLang="en-US" sz="2200" b="1"/>
        </a:p>
      </dgm:t>
    </dgm:pt>
    <dgm:pt modelId="{8979DFD5-753F-4411-8D03-BE58085D8689}">
      <dgm:prSet phldrT="[文本]" custT="1"/>
      <dgm:spPr/>
      <dgm:t>
        <a:bodyPr/>
        <a:lstStyle/>
        <a:p>
          <a:r>
            <a:rPr lang="en-US" altLang="zh-CN" sz="2200" b="1" dirty="0" smtClean="0">
              <a:solidFill>
                <a:srgbClr val="000099"/>
              </a:solidFill>
              <a:latin typeface="Times New Roman" pitchFamily="18" charset="0"/>
              <a:ea typeface="+mn-ea"/>
              <a:cs typeface="Times New Roman" pitchFamily="18" charset="0"/>
            </a:rPr>
            <a:t>Environment friendly: </a:t>
          </a:r>
          <a:r>
            <a:rPr lang="en-US" altLang="zh-CN" sz="2200" b="1" dirty="0" smtClean="0">
              <a:latin typeface="Times New Roman" pitchFamily="18" charset="0"/>
              <a:ea typeface="+mn-ea"/>
              <a:cs typeface="Times New Roman" pitchFamily="18" charset="0"/>
            </a:rPr>
            <a:t>zero emission of three pollutants  (dust, noise and waste water)</a:t>
          </a:r>
          <a:endParaRPr lang="zh-CN" altLang="en-US" sz="2200" b="1" dirty="0">
            <a:latin typeface="Times New Roman" pitchFamily="18" charset="0"/>
            <a:ea typeface="+mn-ea"/>
            <a:cs typeface="Times New Roman" pitchFamily="18" charset="0"/>
          </a:endParaRPr>
        </a:p>
      </dgm:t>
    </dgm:pt>
    <dgm:pt modelId="{C32B4BDA-9D42-43D7-B895-2BFC470DC111}" type="parTrans" cxnId="{E007237F-4BA9-43CE-B2BF-DDF21B327369}">
      <dgm:prSet/>
      <dgm:spPr/>
      <dgm:t>
        <a:bodyPr/>
        <a:lstStyle/>
        <a:p>
          <a:endParaRPr lang="zh-CN" altLang="en-US" sz="2200" b="1"/>
        </a:p>
      </dgm:t>
    </dgm:pt>
    <dgm:pt modelId="{4D96BCF0-796F-4112-9065-44A28185136F}" type="sibTrans" cxnId="{E007237F-4BA9-43CE-B2BF-DDF21B327369}">
      <dgm:prSet/>
      <dgm:spPr/>
      <dgm:t>
        <a:bodyPr/>
        <a:lstStyle/>
        <a:p>
          <a:endParaRPr lang="zh-CN" altLang="en-US" sz="2200" b="1"/>
        </a:p>
      </dgm:t>
    </dgm:pt>
    <dgm:pt modelId="{F584C693-5922-4F19-8A90-743E71B4DCDC}">
      <dgm:prSet phldrT="[文本]" custT="1"/>
      <dgm:spPr/>
      <dgm:t>
        <a:bodyPr/>
        <a:lstStyle/>
        <a:p>
          <a:r>
            <a:rPr lang="en-US" altLang="zh-CN" sz="2200" b="1" dirty="0" smtClean="0">
              <a:solidFill>
                <a:srgbClr val="000099"/>
              </a:solidFill>
              <a:latin typeface="Times New Roman" pitchFamily="18" charset="0"/>
              <a:ea typeface="+mn-ea"/>
              <a:cs typeface="Times New Roman" pitchFamily="18" charset="0"/>
            </a:rPr>
            <a:t>Appearance:</a:t>
          </a:r>
          <a:r>
            <a:rPr lang="en-US" altLang="zh-CN" sz="2200" b="1" dirty="0" smtClean="0">
              <a:latin typeface="Times New Roman" pitchFamily="18" charset="0"/>
              <a:ea typeface="+mn-ea"/>
              <a:cs typeface="Times New Roman" pitchFamily="18" charset="0"/>
            </a:rPr>
            <a:t> wonderful style,  looks splendid, majestic</a:t>
          </a:r>
          <a:endParaRPr lang="zh-CN" altLang="en-US" sz="2200" b="1" dirty="0">
            <a:latin typeface="Times New Roman" pitchFamily="18" charset="0"/>
            <a:ea typeface="+mn-ea"/>
            <a:cs typeface="Times New Roman" pitchFamily="18" charset="0"/>
          </a:endParaRPr>
        </a:p>
      </dgm:t>
    </dgm:pt>
    <dgm:pt modelId="{7B1A6410-0AC8-4B6A-8007-4DCF24E3CD7A}" type="parTrans" cxnId="{0E10E5C2-7FAF-43E6-B0D3-E5302F18AEAC}">
      <dgm:prSet/>
      <dgm:spPr/>
      <dgm:t>
        <a:bodyPr/>
        <a:lstStyle/>
        <a:p>
          <a:endParaRPr lang="zh-CN" altLang="en-US" sz="2200" b="1"/>
        </a:p>
      </dgm:t>
    </dgm:pt>
    <dgm:pt modelId="{30F9602D-DFD0-4A7F-9CB5-86349343716A}" type="sibTrans" cxnId="{0E10E5C2-7FAF-43E6-B0D3-E5302F18AEAC}">
      <dgm:prSet/>
      <dgm:spPr/>
      <dgm:t>
        <a:bodyPr/>
        <a:lstStyle/>
        <a:p>
          <a:endParaRPr lang="zh-CN" altLang="en-US" sz="2200" b="1"/>
        </a:p>
      </dgm:t>
    </dgm:pt>
    <dgm:pt modelId="{B8F06DDD-B44C-43E5-957E-AB8CBCAF1292}">
      <dgm:prSet custT="1"/>
      <dgm:spPr/>
      <dgm:t>
        <a:bodyPr anchor="t" anchorCtr="0"/>
        <a:lstStyle/>
        <a:p>
          <a:r>
            <a:rPr lang="en-US" altLang="zh-CN" sz="2200" b="1" dirty="0" smtClean="0">
              <a:solidFill>
                <a:srgbClr val="000099"/>
              </a:solidFill>
              <a:latin typeface="Times New Roman" pitchFamily="18" charset="0"/>
              <a:ea typeface="+mn-ea"/>
              <a:cs typeface="Times New Roman" pitchFamily="18" charset="0"/>
            </a:rPr>
            <a:t>High </a:t>
          </a:r>
          <a:r>
            <a:rPr lang="en-US" altLang="zh-CN" sz="2200" b="1" dirty="0" err="1" smtClean="0">
              <a:solidFill>
                <a:srgbClr val="000099"/>
              </a:solidFill>
              <a:latin typeface="Times New Roman" pitchFamily="18" charset="0"/>
              <a:ea typeface="+mn-ea"/>
              <a:cs typeface="Times New Roman" pitchFamily="18" charset="0"/>
            </a:rPr>
            <a:t>efficency</a:t>
          </a:r>
          <a:r>
            <a:rPr lang="zh-CN" altLang="en-US" sz="2200" b="1" dirty="0" smtClean="0">
              <a:solidFill>
                <a:srgbClr val="000099"/>
              </a:solidFill>
              <a:latin typeface="Times New Roman" pitchFamily="18" charset="0"/>
              <a:ea typeface="+mn-ea"/>
              <a:cs typeface="Times New Roman" pitchFamily="18" charset="0"/>
            </a:rPr>
            <a:t>：</a:t>
          </a:r>
          <a:r>
            <a:rPr lang="en-US" altLang="zh-CN" sz="2200" b="1" dirty="0" smtClean="0">
              <a:latin typeface="Times New Roman" pitchFamily="18" charset="0"/>
              <a:ea typeface="+mn-ea"/>
              <a:cs typeface="Times New Roman" pitchFamily="18" charset="0"/>
            </a:rPr>
            <a:t>HZS180 plant peak production can </a:t>
          </a:r>
          <a:r>
            <a:rPr lang="en-US" altLang="zh-CN" sz="2200" b="1" dirty="0" err="1" smtClean="0">
              <a:latin typeface="Times New Roman" pitchFamily="18" charset="0"/>
              <a:ea typeface="+mn-ea"/>
              <a:cs typeface="Times New Roman" pitchFamily="18" charset="0"/>
            </a:rPr>
            <a:t>achive</a:t>
          </a:r>
          <a:r>
            <a:rPr lang="en-US" altLang="zh-CN" sz="2200" b="1" dirty="0" smtClean="0">
              <a:latin typeface="Times New Roman" pitchFamily="18" charset="0"/>
              <a:ea typeface="+mn-ea"/>
              <a:cs typeface="Times New Roman" pitchFamily="18" charset="0"/>
            </a:rPr>
            <a:t> 200 </a:t>
          </a:r>
          <a:r>
            <a:rPr lang="en-US" altLang="zh-CN" sz="2200" b="1" dirty="0" err="1" smtClean="0">
              <a:latin typeface="Times New Roman" pitchFamily="18" charset="0"/>
              <a:ea typeface="+mn-ea"/>
              <a:cs typeface="Times New Roman" pitchFamily="18" charset="0"/>
            </a:rPr>
            <a:t>cbm</a:t>
          </a:r>
          <a:r>
            <a:rPr lang="en-US" altLang="zh-CN" sz="2200" b="1" dirty="0" smtClean="0">
              <a:latin typeface="Times New Roman" pitchFamily="18" charset="0"/>
              <a:ea typeface="+mn-ea"/>
              <a:cs typeface="Times New Roman" pitchFamily="18" charset="0"/>
            </a:rPr>
            <a:t>/hr</a:t>
          </a:r>
          <a:endParaRPr lang="zh-CN" altLang="en-US" sz="2200" b="1" dirty="0">
            <a:latin typeface="Times New Roman" pitchFamily="18" charset="0"/>
            <a:ea typeface="+mn-ea"/>
            <a:cs typeface="Times New Roman" pitchFamily="18" charset="0"/>
          </a:endParaRPr>
        </a:p>
      </dgm:t>
    </dgm:pt>
    <dgm:pt modelId="{025E5C1F-94F3-41A8-9938-C3D99C809149}" type="parTrans" cxnId="{195ADB5E-9BEE-4470-8A45-9073CF7F6FCC}">
      <dgm:prSet/>
      <dgm:spPr/>
      <dgm:t>
        <a:bodyPr/>
        <a:lstStyle/>
        <a:p>
          <a:endParaRPr lang="zh-CN" altLang="en-US" sz="2200" b="1"/>
        </a:p>
      </dgm:t>
    </dgm:pt>
    <dgm:pt modelId="{DECA5733-0CDE-4DEE-8743-978D5704CD2E}" type="sibTrans" cxnId="{195ADB5E-9BEE-4470-8A45-9073CF7F6FCC}">
      <dgm:prSet/>
      <dgm:spPr/>
      <dgm:t>
        <a:bodyPr/>
        <a:lstStyle/>
        <a:p>
          <a:endParaRPr lang="zh-CN" altLang="en-US" sz="2200" b="1"/>
        </a:p>
      </dgm:t>
    </dgm:pt>
    <dgm:pt modelId="{3F5775EF-D4AB-40C8-8233-FE5AD986D8BE}" type="pres">
      <dgm:prSet presAssocID="{84800B2F-892F-4D48-9B30-AE0EB8A5ECCA}" presName="Name0" presStyleCnt="0">
        <dgm:presLayoutVars>
          <dgm:chMax val="7"/>
          <dgm:chPref val="7"/>
          <dgm:dir/>
        </dgm:presLayoutVars>
      </dgm:prSet>
      <dgm:spPr/>
      <dgm:t>
        <a:bodyPr/>
        <a:lstStyle/>
        <a:p>
          <a:endParaRPr lang="zh-CN" altLang="en-US"/>
        </a:p>
      </dgm:t>
    </dgm:pt>
    <dgm:pt modelId="{D92750FE-32B9-4068-A426-2B8502157F20}" type="pres">
      <dgm:prSet presAssocID="{84800B2F-892F-4D48-9B30-AE0EB8A5ECCA}" presName="Name1" presStyleCnt="0"/>
      <dgm:spPr/>
    </dgm:pt>
    <dgm:pt modelId="{B9B5E12F-BA0A-4522-B67D-2522F86C8CA4}" type="pres">
      <dgm:prSet presAssocID="{84800B2F-892F-4D48-9B30-AE0EB8A5ECCA}" presName="cycle" presStyleCnt="0"/>
      <dgm:spPr/>
    </dgm:pt>
    <dgm:pt modelId="{E86FF7CE-A4C6-41B9-813D-D0A6384A71D1}" type="pres">
      <dgm:prSet presAssocID="{84800B2F-892F-4D48-9B30-AE0EB8A5ECCA}" presName="srcNode" presStyleLbl="node1" presStyleIdx="0" presStyleCnt="4"/>
      <dgm:spPr/>
    </dgm:pt>
    <dgm:pt modelId="{76F45B0D-E3C4-4320-88ED-0F50636AA1DC}" type="pres">
      <dgm:prSet presAssocID="{84800B2F-892F-4D48-9B30-AE0EB8A5ECCA}" presName="conn" presStyleLbl="parChTrans1D2" presStyleIdx="0" presStyleCnt="1"/>
      <dgm:spPr/>
      <dgm:t>
        <a:bodyPr/>
        <a:lstStyle/>
        <a:p>
          <a:endParaRPr lang="zh-CN" altLang="en-US"/>
        </a:p>
      </dgm:t>
    </dgm:pt>
    <dgm:pt modelId="{561678EB-467E-4CAE-A1B9-D50BC17C2213}" type="pres">
      <dgm:prSet presAssocID="{84800B2F-892F-4D48-9B30-AE0EB8A5ECCA}" presName="extraNode" presStyleLbl="node1" presStyleIdx="0" presStyleCnt="4"/>
      <dgm:spPr/>
    </dgm:pt>
    <dgm:pt modelId="{2E3A99E3-9323-4867-954A-B9B640CF31EC}" type="pres">
      <dgm:prSet presAssocID="{84800B2F-892F-4D48-9B30-AE0EB8A5ECCA}" presName="dstNode" presStyleLbl="node1" presStyleIdx="0" presStyleCnt="4"/>
      <dgm:spPr/>
    </dgm:pt>
    <dgm:pt modelId="{37612373-9401-4B91-B586-BDA1481C86D6}" type="pres">
      <dgm:prSet presAssocID="{B8F06DDD-B44C-43E5-957E-AB8CBCAF1292}" presName="text_1" presStyleLbl="node1" presStyleIdx="0" presStyleCnt="4" custScaleY="108716">
        <dgm:presLayoutVars>
          <dgm:bulletEnabled val="1"/>
        </dgm:presLayoutVars>
      </dgm:prSet>
      <dgm:spPr/>
      <dgm:t>
        <a:bodyPr/>
        <a:lstStyle/>
        <a:p>
          <a:endParaRPr lang="zh-CN" altLang="en-US"/>
        </a:p>
      </dgm:t>
    </dgm:pt>
    <dgm:pt modelId="{71D5CF68-694B-4FDF-9D12-F008C57743F8}" type="pres">
      <dgm:prSet presAssocID="{B8F06DDD-B44C-43E5-957E-AB8CBCAF1292}" presName="accent_1" presStyleCnt="0"/>
      <dgm:spPr/>
    </dgm:pt>
    <dgm:pt modelId="{BCB76228-9AC2-4AEA-94F7-B316E02995E2}" type="pres">
      <dgm:prSet presAssocID="{B8F06DDD-B44C-43E5-957E-AB8CBCAF1292}" presName="accentRepeatNode" presStyleLbl="solidFgAcc1" presStyleIdx="0" presStyleCnt="4"/>
      <dgm:spPr/>
    </dgm:pt>
    <dgm:pt modelId="{B54D1770-27AE-486F-A805-9BA0646AE8FA}" type="pres">
      <dgm:prSet presAssocID="{A4A0E834-3109-4452-AABB-903C9690DF62}" presName="text_2" presStyleLbl="node1" presStyleIdx="1" presStyleCnt="4" custScaleX="101700" custLinFactNeighborX="-665" custLinFactNeighborY="3133">
        <dgm:presLayoutVars>
          <dgm:bulletEnabled val="1"/>
        </dgm:presLayoutVars>
      </dgm:prSet>
      <dgm:spPr/>
      <dgm:t>
        <a:bodyPr/>
        <a:lstStyle/>
        <a:p>
          <a:endParaRPr lang="zh-CN" altLang="en-US"/>
        </a:p>
      </dgm:t>
    </dgm:pt>
    <dgm:pt modelId="{1A789C78-18C2-4817-8F46-14DC19077576}" type="pres">
      <dgm:prSet presAssocID="{A4A0E834-3109-4452-AABB-903C9690DF62}" presName="accent_2" presStyleCnt="0"/>
      <dgm:spPr/>
    </dgm:pt>
    <dgm:pt modelId="{21034691-7248-45D2-AAA2-89C21FE3103C}" type="pres">
      <dgm:prSet presAssocID="{A4A0E834-3109-4452-AABB-903C9690DF62}" presName="accentRepeatNode" presStyleLbl="solidFgAcc1" presStyleIdx="1" presStyleCnt="4"/>
      <dgm:spPr/>
    </dgm:pt>
    <dgm:pt modelId="{F203AE8F-4B02-4DC5-A422-ADA6556A40BF}" type="pres">
      <dgm:prSet presAssocID="{8979DFD5-753F-4411-8D03-BE58085D8689}" presName="text_3" presStyleLbl="node1" presStyleIdx="2" presStyleCnt="4" custScaleX="101669">
        <dgm:presLayoutVars>
          <dgm:bulletEnabled val="1"/>
        </dgm:presLayoutVars>
      </dgm:prSet>
      <dgm:spPr/>
      <dgm:t>
        <a:bodyPr/>
        <a:lstStyle/>
        <a:p>
          <a:endParaRPr lang="zh-CN" altLang="en-US"/>
        </a:p>
      </dgm:t>
    </dgm:pt>
    <dgm:pt modelId="{2A0BFCA2-35A7-4BBD-8F41-A4592A57A5BB}" type="pres">
      <dgm:prSet presAssocID="{8979DFD5-753F-4411-8D03-BE58085D8689}" presName="accent_3" presStyleCnt="0"/>
      <dgm:spPr/>
    </dgm:pt>
    <dgm:pt modelId="{253E60BB-0556-4D58-AD4D-3111E8EE0CA1}" type="pres">
      <dgm:prSet presAssocID="{8979DFD5-753F-4411-8D03-BE58085D8689}" presName="accentRepeatNode" presStyleLbl="solidFgAcc1" presStyleIdx="2" presStyleCnt="4"/>
      <dgm:spPr/>
    </dgm:pt>
    <dgm:pt modelId="{84F73BC5-954F-48E7-8F82-9998C7FA655A}" type="pres">
      <dgm:prSet presAssocID="{F584C693-5922-4F19-8A90-743E71B4DCDC}" presName="text_4" presStyleLbl="node1" presStyleIdx="3" presStyleCnt="4" custScaleX="100366">
        <dgm:presLayoutVars>
          <dgm:bulletEnabled val="1"/>
        </dgm:presLayoutVars>
      </dgm:prSet>
      <dgm:spPr/>
      <dgm:t>
        <a:bodyPr/>
        <a:lstStyle/>
        <a:p>
          <a:endParaRPr lang="zh-CN" altLang="en-US"/>
        </a:p>
      </dgm:t>
    </dgm:pt>
    <dgm:pt modelId="{ADAC4074-9C99-41FB-BF10-9483AB30CFC2}" type="pres">
      <dgm:prSet presAssocID="{F584C693-5922-4F19-8A90-743E71B4DCDC}" presName="accent_4" presStyleCnt="0"/>
      <dgm:spPr/>
    </dgm:pt>
    <dgm:pt modelId="{9D5B35DA-FB6A-4ACA-8C9C-9DF2A0F4AD2A}" type="pres">
      <dgm:prSet presAssocID="{F584C693-5922-4F19-8A90-743E71B4DCDC}" presName="accentRepeatNode" presStyleLbl="solidFgAcc1" presStyleIdx="3" presStyleCnt="4"/>
      <dgm:spPr/>
    </dgm:pt>
  </dgm:ptLst>
  <dgm:cxnLst>
    <dgm:cxn modelId="{0E10E5C2-7FAF-43E6-B0D3-E5302F18AEAC}" srcId="{84800B2F-892F-4D48-9B30-AE0EB8A5ECCA}" destId="{F584C693-5922-4F19-8A90-743E71B4DCDC}" srcOrd="3" destOrd="0" parTransId="{7B1A6410-0AC8-4B6A-8007-4DCF24E3CD7A}" sibTransId="{30F9602D-DFD0-4A7F-9CB5-86349343716A}"/>
    <dgm:cxn modelId="{8D77B6BE-9741-4D0C-A6CE-FDD81BDF6168}" type="presOf" srcId="{8979DFD5-753F-4411-8D03-BE58085D8689}" destId="{F203AE8F-4B02-4DC5-A422-ADA6556A40BF}" srcOrd="0" destOrd="0" presId="urn:microsoft.com/office/officeart/2008/layout/VerticalCurvedList"/>
    <dgm:cxn modelId="{3A68D04B-6FC1-4B83-9CCA-395F52FB10E7}" type="presOf" srcId="{84800B2F-892F-4D48-9B30-AE0EB8A5ECCA}" destId="{3F5775EF-D4AB-40C8-8233-FE5AD986D8BE}" srcOrd="0" destOrd="0" presId="urn:microsoft.com/office/officeart/2008/layout/VerticalCurvedList"/>
    <dgm:cxn modelId="{195ADB5E-9BEE-4470-8A45-9073CF7F6FCC}" srcId="{84800B2F-892F-4D48-9B30-AE0EB8A5ECCA}" destId="{B8F06DDD-B44C-43E5-957E-AB8CBCAF1292}" srcOrd="0" destOrd="0" parTransId="{025E5C1F-94F3-41A8-9938-C3D99C809149}" sibTransId="{DECA5733-0CDE-4DEE-8743-978D5704CD2E}"/>
    <dgm:cxn modelId="{DDEE1D89-9472-4F72-AB39-FAD6BA6B11B7}" type="presOf" srcId="{DECA5733-0CDE-4DEE-8743-978D5704CD2E}" destId="{76F45B0D-E3C4-4320-88ED-0F50636AA1DC}" srcOrd="0" destOrd="0" presId="urn:microsoft.com/office/officeart/2008/layout/VerticalCurvedList"/>
    <dgm:cxn modelId="{D69B7B0A-AF47-4F81-A4CF-5D442D60DB37}" type="presOf" srcId="{F584C693-5922-4F19-8A90-743E71B4DCDC}" destId="{84F73BC5-954F-48E7-8F82-9998C7FA655A}" srcOrd="0" destOrd="0" presId="urn:microsoft.com/office/officeart/2008/layout/VerticalCurvedList"/>
    <dgm:cxn modelId="{9D01120D-1A33-4F05-9C41-849DDFAB0BC5}" srcId="{84800B2F-892F-4D48-9B30-AE0EB8A5ECCA}" destId="{A4A0E834-3109-4452-AABB-903C9690DF62}" srcOrd="1" destOrd="0" parTransId="{4B34839C-1E9E-4CB4-8F30-04AA15324ED8}" sibTransId="{EF9130FD-45B9-4C60-B460-F88E2E273499}"/>
    <dgm:cxn modelId="{69242CF3-4E28-441F-8507-06066DAE0B1A}" type="presOf" srcId="{B8F06DDD-B44C-43E5-957E-AB8CBCAF1292}" destId="{37612373-9401-4B91-B586-BDA1481C86D6}" srcOrd="0" destOrd="0" presId="urn:microsoft.com/office/officeart/2008/layout/VerticalCurvedList"/>
    <dgm:cxn modelId="{E007237F-4BA9-43CE-B2BF-DDF21B327369}" srcId="{84800B2F-892F-4D48-9B30-AE0EB8A5ECCA}" destId="{8979DFD5-753F-4411-8D03-BE58085D8689}" srcOrd="2" destOrd="0" parTransId="{C32B4BDA-9D42-43D7-B895-2BFC470DC111}" sibTransId="{4D96BCF0-796F-4112-9065-44A28185136F}"/>
    <dgm:cxn modelId="{60DF6035-C151-40B2-AAE7-E38EB790C9B2}" type="presOf" srcId="{A4A0E834-3109-4452-AABB-903C9690DF62}" destId="{B54D1770-27AE-486F-A805-9BA0646AE8FA}" srcOrd="0" destOrd="0" presId="urn:microsoft.com/office/officeart/2008/layout/VerticalCurvedList"/>
    <dgm:cxn modelId="{DBCD43D8-1708-4E9C-9C7D-9B7A6B5B537F}" type="presParOf" srcId="{3F5775EF-D4AB-40C8-8233-FE5AD986D8BE}" destId="{D92750FE-32B9-4068-A426-2B8502157F20}" srcOrd="0" destOrd="0" presId="urn:microsoft.com/office/officeart/2008/layout/VerticalCurvedList"/>
    <dgm:cxn modelId="{69093F7E-6606-4612-ACC0-94C318FDBF29}" type="presParOf" srcId="{D92750FE-32B9-4068-A426-2B8502157F20}" destId="{B9B5E12F-BA0A-4522-B67D-2522F86C8CA4}" srcOrd="0" destOrd="0" presId="urn:microsoft.com/office/officeart/2008/layout/VerticalCurvedList"/>
    <dgm:cxn modelId="{E82F8F08-55BA-422B-9590-71FE5376ADC8}" type="presParOf" srcId="{B9B5E12F-BA0A-4522-B67D-2522F86C8CA4}" destId="{E86FF7CE-A4C6-41B9-813D-D0A6384A71D1}" srcOrd="0" destOrd="0" presId="urn:microsoft.com/office/officeart/2008/layout/VerticalCurvedList"/>
    <dgm:cxn modelId="{D9A02F54-863B-49A2-8AD2-F54321F03A17}" type="presParOf" srcId="{B9B5E12F-BA0A-4522-B67D-2522F86C8CA4}" destId="{76F45B0D-E3C4-4320-88ED-0F50636AA1DC}" srcOrd="1" destOrd="0" presId="urn:microsoft.com/office/officeart/2008/layout/VerticalCurvedList"/>
    <dgm:cxn modelId="{62CA536F-4C50-4588-BA86-FFD4CF54C1E2}" type="presParOf" srcId="{B9B5E12F-BA0A-4522-B67D-2522F86C8CA4}" destId="{561678EB-467E-4CAE-A1B9-D50BC17C2213}" srcOrd="2" destOrd="0" presId="urn:microsoft.com/office/officeart/2008/layout/VerticalCurvedList"/>
    <dgm:cxn modelId="{A251FF16-D60A-453F-A432-DAFDEE043E22}" type="presParOf" srcId="{B9B5E12F-BA0A-4522-B67D-2522F86C8CA4}" destId="{2E3A99E3-9323-4867-954A-B9B640CF31EC}" srcOrd="3" destOrd="0" presId="urn:microsoft.com/office/officeart/2008/layout/VerticalCurvedList"/>
    <dgm:cxn modelId="{BD23FA9B-80F4-4DDA-B9E0-D139C749EB08}" type="presParOf" srcId="{D92750FE-32B9-4068-A426-2B8502157F20}" destId="{37612373-9401-4B91-B586-BDA1481C86D6}" srcOrd="1" destOrd="0" presId="urn:microsoft.com/office/officeart/2008/layout/VerticalCurvedList"/>
    <dgm:cxn modelId="{2E6236A1-2B3D-4D58-8032-541CD1C7DF51}" type="presParOf" srcId="{D92750FE-32B9-4068-A426-2B8502157F20}" destId="{71D5CF68-694B-4FDF-9D12-F008C57743F8}" srcOrd="2" destOrd="0" presId="urn:microsoft.com/office/officeart/2008/layout/VerticalCurvedList"/>
    <dgm:cxn modelId="{3E67AD6E-C2B9-4BF0-B968-090302C552D9}" type="presParOf" srcId="{71D5CF68-694B-4FDF-9D12-F008C57743F8}" destId="{BCB76228-9AC2-4AEA-94F7-B316E02995E2}" srcOrd="0" destOrd="0" presId="urn:microsoft.com/office/officeart/2008/layout/VerticalCurvedList"/>
    <dgm:cxn modelId="{31598DE5-1EBE-4421-8452-F8666628B6E7}" type="presParOf" srcId="{D92750FE-32B9-4068-A426-2B8502157F20}" destId="{B54D1770-27AE-486F-A805-9BA0646AE8FA}" srcOrd="3" destOrd="0" presId="urn:microsoft.com/office/officeart/2008/layout/VerticalCurvedList"/>
    <dgm:cxn modelId="{8696AF00-7381-4512-BB80-3EACB6D81968}" type="presParOf" srcId="{D92750FE-32B9-4068-A426-2B8502157F20}" destId="{1A789C78-18C2-4817-8F46-14DC19077576}" srcOrd="4" destOrd="0" presId="urn:microsoft.com/office/officeart/2008/layout/VerticalCurvedList"/>
    <dgm:cxn modelId="{6881E04B-BBD9-4A50-95C2-502D458B7141}" type="presParOf" srcId="{1A789C78-18C2-4817-8F46-14DC19077576}" destId="{21034691-7248-45D2-AAA2-89C21FE3103C}" srcOrd="0" destOrd="0" presId="urn:microsoft.com/office/officeart/2008/layout/VerticalCurvedList"/>
    <dgm:cxn modelId="{351C0A1F-E559-4EA4-97CF-B75EAA3EC51B}" type="presParOf" srcId="{D92750FE-32B9-4068-A426-2B8502157F20}" destId="{F203AE8F-4B02-4DC5-A422-ADA6556A40BF}" srcOrd="5" destOrd="0" presId="urn:microsoft.com/office/officeart/2008/layout/VerticalCurvedList"/>
    <dgm:cxn modelId="{E098F58F-C344-40E7-9AEA-96485C00C29E}" type="presParOf" srcId="{D92750FE-32B9-4068-A426-2B8502157F20}" destId="{2A0BFCA2-35A7-4BBD-8F41-A4592A57A5BB}" srcOrd="6" destOrd="0" presId="urn:microsoft.com/office/officeart/2008/layout/VerticalCurvedList"/>
    <dgm:cxn modelId="{9DC07687-0B5B-44D4-8C91-C9A9CCEF3BE9}" type="presParOf" srcId="{2A0BFCA2-35A7-4BBD-8F41-A4592A57A5BB}" destId="{253E60BB-0556-4D58-AD4D-3111E8EE0CA1}" srcOrd="0" destOrd="0" presId="urn:microsoft.com/office/officeart/2008/layout/VerticalCurvedList"/>
    <dgm:cxn modelId="{799302A9-3059-4FA4-A0C6-430974EF859D}" type="presParOf" srcId="{D92750FE-32B9-4068-A426-2B8502157F20}" destId="{84F73BC5-954F-48E7-8F82-9998C7FA655A}" srcOrd="7" destOrd="0" presId="urn:microsoft.com/office/officeart/2008/layout/VerticalCurvedList"/>
    <dgm:cxn modelId="{AF5ECF3D-4427-4AA8-9C61-A5FB7681F062}" type="presParOf" srcId="{D92750FE-32B9-4068-A426-2B8502157F20}" destId="{ADAC4074-9C99-41FB-BF10-9483AB30CFC2}" srcOrd="8" destOrd="0" presId="urn:microsoft.com/office/officeart/2008/layout/VerticalCurvedList"/>
    <dgm:cxn modelId="{0E56CA30-D4C6-40ED-9A3D-77FA419A99F5}" type="presParOf" srcId="{ADAC4074-9C99-41FB-BF10-9483AB30CFC2}" destId="{9D5B35DA-FB6A-4ACA-8C9C-9DF2A0F4AD2A}" srcOrd="0" destOrd="0" presId="urn:microsoft.com/office/officeart/2008/layout/VerticalCurv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C8ED36-6EA4-4483-A8F7-DFFE9285490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1DA409B9-4B03-44A9-B0E0-D79ECA9D4A11}">
      <dgm:prSet/>
      <dgm:spPr/>
      <dgm:t>
        <a:bodyPr/>
        <a:lstStyle/>
        <a:p>
          <a:pPr rtl="0"/>
          <a:r>
            <a:rPr lang="en-US" b="1" dirty="0" smtClean="0">
              <a:solidFill>
                <a:schemeClr val="tx1"/>
              </a:solidFill>
            </a:rPr>
            <a:t>“Addition </a:t>
          </a:r>
          <a:r>
            <a:rPr lang="en-US" altLang="zh-CN" b="1" dirty="0" smtClean="0">
              <a:solidFill>
                <a:schemeClr val="tx1"/>
              </a:solidFill>
            </a:rPr>
            <a:t>”  </a:t>
          </a:r>
          <a:r>
            <a:rPr lang="en-US" b="1" dirty="0" smtClean="0">
              <a:solidFill>
                <a:schemeClr val="tx1"/>
              </a:solidFill>
            </a:rPr>
            <a:t>weighing </a:t>
          </a:r>
          <a:endParaRPr lang="zh-CN" b="1" dirty="0">
            <a:solidFill>
              <a:schemeClr val="tx1"/>
            </a:solidFill>
          </a:endParaRPr>
        </a:p>
      </dgm:t>
    </dgm:pt>
    <dgm:pt modelId="{81250694-52E2-4A79-BFFC-334B1642E5DD}" type="parTrans" cxnId="{BD690265-7046-4A7D-A26D-11C3D59890BD}">
      <dgm:prSet/>
      <dgm:spPr/>
      <dgm:t>
        <a:bodyPr/>
        <a:lstStyle/>
        <a:p>
          <a:endParaRPr lang="zh-CN" altLang="en-US"/>
        </a:p>
      </dgm:t>
    </dgm:pt>
    <dgm:pt modelId="{D30C43C2-B694-4158-A08A-38F77F2AD350}" type="sibTrans" cxnId="{BD690265-7046-4A7D-A26D-11C3D59890BD}">
      <dgm:prSet/>
      <dgm:spPr/>
      <dgm:t>
        <a:bodyPr/>
        <a:lstStyle/>
        <a:p>
          <a:endParaRPr lang="zh-CN" altLang="en-US"/>
        </a:p>
      </dgm:t>
    </dgm:pt>
    <dgm:pt modelId="{1AF0420F-8D9C-4E59-A632-FB42940D67EB}" type="pres">
      <dgm:prSet presAssocID="{98C8ED36-6EA4-4483-A8F7-DFFE9285490A}" presName="linear" presStyleCnt="0">
        <dgm:presLayoutVars>
          <dgm:animLvl val="lvl"/>
          <dgm:resizeHandles val="exact"/>
        </dgm:presLayoutVars>
      </dgm:prSet>
      <dgm:spPr/>
      <dgm:t>
        <a:bodyPr/>
        <a:lstStyle/>
        <a:p>
          <a:endParaRPr lang="zh-CN" altLang="en-US"/>
        </a:p>
      </dgm:t>
    </dgm:pt>
    <dgm:pt modelId="{3634C3D0-32C0-4AFD-B941-470069196D7E}" type="pres">
      <dgm:prSet presAssocID="{1DA409B9-4B03-44A9-B0E0-D79ECA9D4A11}" presName="parentText" presStyleLbl="node1" presStyleIdx="0" presStyleCnt="1" custLinFactNeighborY="-45310">
        <dgm:presLayoutVars>
          <dgm:chMax val="0"/>
          <dgm:bulletEnabled val="1"/>
        </dgm:presLayoutVars>
      </dgm:prSet>
      <dgm:spPr/>
      <dgm:t>
        <a:bodyPr/>
        <a:lstStyle/>
        <a:p>
          <a:endParaRPr lang="zh-CN" altLang="en-US"/>
        </a:p>
      </dgm:t>
    </dgm:pt>
  </dgm:ptLst>
  <dgm:cxnLst>
    <dgm:cxn modelId="{43EEDD3A-9920-4CF8-A875-F584A63CB9FA}" type="presOf" srcId="{1DA409B9-4B03-44A9-B0E0-D79ECA9D4A11}" destId="{3634C3D0-32C0-4AFD-B941-470069196D7E}" srcOrd="0" destOrd="0" presId="urn:microsoft.com/office/officeart/2005/8/layout/vList2"/>
    <dgm:cxn modelId="{BD690265-7046-4A7D-A26D-11C3D59890BD}" srcId="{98C8ED36-6EA4-4483-A8F7-DFFE9285490A}" destId="{1DA409B9-4B03-44A9-B0E0-D79ECA9D4A11}" srcOrd="0" destOrd="0" parTransId="{81250694-52E2-4A79-BFFC-334B1642E5DD}" sibTransId="{D30C43C2-B694-4158-A08A-38F77F2AD350}"/>
    <dgm:cxn modelId="{6C3E6D57-7AF3-4CE7-ABC6-CE4809F90870}" type="presOf" srcId="{98C8ED36-6EA4-4483-A8F7-DFFE9285490A}" destId="{1AF0420F-8D9C-4E59-A632-FB42940D67EB}" srcOrd="0" destOrd="0" presId="urn:microsoft.com/office/officeart/2005/8/layout/vList2"/>
    <dgm:cxn modelId="{B5F69583-2BAF-4AA0-B7D2-F91249900543}" type="presParOf" srcId="{1AF0420F-8D9C-4E59-A632-FB42940D67EB}" destId="{3634C3D0-32C0-4AFD-B941-470069196D7E}" srcOrd="0"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8DBD9546-921F-4B9A-8DC0-7F45D05ABB0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8C54E39D-4338-4638-8560-605B032334E3}">
      <dgm:prSet/>
      <dgm:spPr/>
      <dgm:t>
        <a:bodyPr/>
        <a:lstStyle/>
        <a:p>
          <a:pPr rtl="0"/>
          <a:r>
            <a:rPr lang="en-US" altLang="zh-CN" b="1" dirty="0" smtClean="0">
              <a:solidFill>
                <a:srgbClr val="FF0000"/>
              </a:solidFill>
            </a:rPr>
            <a:t>“ Subtraction”  weighing</a:t>
          </a:r>
          <a:endParaRPr lang="zh-CN" b="1" dirty="0">
            <a:solidFill>
              <a:srgbClr val="FF0000"/>
            </a:solidFill>
          </a:endParaRPr>
        </a:p>
      </dgm:t>
    </dgm:pt>
    <dgm:pt modelId="{1710FF4B-D6DD-4B9E-9A84-7A558B8BF8B9}" type="parTrans" cxnId="{48C7D715-873E-4A6F-B089-ABF664779FAB}">
      <dgm:prSet/>
      <dgm:spPr/>
      <dgm:t>
        <a:bodyPr/>
        <a:lstStyle/>
        <a:p>
          <a:endParaRPr lang="zh-CN" altLang="en-US"/>
        </a:p>
      </dgm:t>
    </dgm:pt>
    <dgm:pt modelId="{0C04B589-1DC9-48F1-9B3D-16A060C89C23}" type="sibTrans" cxnId="{48C7D715-873E-4A6F-B089-ABF664779FAB}">
      <dgm:prSet/>
      <dgm:spPr/>
      <dgm:t>
        <a:bodyPr/>
        <a:lstStyle/>
        <a:p>
          <a:endParaRPr lang="zh-CN" altLang="en-US"/>
        </a:p>
      </dgm:t>
    </dgm:pt>
    <dgm:pt modelId="{2D55BCFF-5224-4AE8-8EB4-B63F6C33AB44}" type="pres">
      <dgm:prSet presAssocID="{8DBD9546-921F-4B9A-8DC0-7F45D05ABB0A}" presName="linear" presStyleCnt="0">
        <dgm:presLayoutVars>
          <dgm:animLvl val="lvl"/>
          <dgm:resizeHandles val="exact"/>
        </dgm:presLayoutVars>
      </dgm:prSet>
      <dgm:spPr/>
      <dgm:t>
        <a:bodyPr/>
        <a:lstStyle/>
        <a:p>
          <a:endParaRPr lang="zh-CN" altLang="en-US"/>
        </a:p>
      </dgm:t>
    </dgm:pt>
    <dgm:pt modelId="{5F2C5C5C-68F9-4582-92EE-52A740A75844}" type="pres">
      <dgm:prSet presAssocID="{8C54E39D-4338-4638-8560-605B032334E3}" presName="parentText" presStyleLbl="node1" presStyleIdx="0" presStyleCnt="1" custLinFactNeighborY="-86157">
        <dgm:presLayoutVars>
          <dgm:chMax val="0"/>
          <dgm:bulletEnabled val="1"/>
        </dgm:presLayoutVars>
      </dgm:prSet>
      <dgm:spPr/>
      <dgm:t>
        <a:bodyPr/>
        <a:lstStyle/>
        <a:p>
          <a:endParaRPr lang="zh-CN" altLang="en-US"/>
        </a:p>
      </dgm:t>
    </dgm:pt>
  </dgm:ptLst>
  <dgm:cxnLst>
    <dgm:cxn modelId="{48C7D715-873E-4A6F-B089-ABF664779FAB}" srcId="{8DBD9546-921F-4B9A-8DC0-7F45D05ABB0A}" destId="{8C54E39D-4338-4638-8560-605B032334E3}" srcOrd="0" destOrd="0" parTransId="{1710FF4B-D6DD-4B9E-9A84-7A558B8BF8B9}" sibTransId="{0C04B589-1DC9-48F1-9B3D-16A060C89C23}"/>
    <dgm:cxn modelId="{B8F4764E-D222-426B-AFDC-91BE29B59458}" type="presOf" srcId="{8C54E39D-4338-4638-8560-605B032334E3}" destId="{5F2C5C5C-68F9-4582-92EE-52A740A75844}" srcOrd="0" destOrd="0" presId="urn:microsoft.com/office/officeart/2005/8/layout/vList2"/>
    <dgm:cxn modelId="{6FB60227-8F1B-4F9F-A2DB-D8AB66240896}" type="presOf" srcId="{8DBD9546-921F-4B9A-8DC0-7F45D05ABB0A}" destId="{2D55BCFF-5224-4AE8-8EB4-B63F6C33AB44}" srcOrd="0" destOrd="0" presId="urn:microsoft.com/office/officeart/2005/8/layout/vList2"/>
    <dgm:cxn modelId="{0103286C-9C74-4902-9DAD-A4FEED5E41BE}" type="presParOf" srcId="{2D55BCFF-5224-4AE8-8EB4-B63F6C33AB44}" destId="{5F2C5C5C-68F9-4582-92EE-52A740A75844}" srcOrd="0"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B24AD155-2E7B-4504-A77B-B358847F3A33}"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CN" altLang="en-US"/>
        </a:p>
      </dgm:t>
    </dgm:pt>
    <dgm:pt modelId="{0B70D4B7-E102-4BF4-9265-CD0F8A821571}">
      <dgm:prSet phldrT="[文本]" custT="1"/>
      <dgm:spPr/>
      <dgm:t>
        <a:bodyPr/>
        <a:lstStyle/>
        <a:p>
          <a:pPr algn="ctr"/>
          <a:r>
            <a:rPr lang="en-US" altLang="zh-CN" sz="2400" dirty="0" err="1" smtClean="0">
              <a:solidFill>
                <a:srgbClr val="F40C91"/>
              </a:solidFill>
            </a:rPr>
            <a:t>Additioin</a:t>
          </a:r>
          <a:r>
            <a:rPr lang="en-US" altLang="zh-CN" sz="2400" dirty="0" smtClean="0">
              <a:solidFill>
                <a:srgbClr val="F40C91"/>
              </a:solidFill>
            </a:rPr>
            <a:t> weighing</a:t>
          </a:r>
          <a:endParaRPr lang="zh-CN" altLang="en-US" sz="2400" dirty="0">
            <a:solidFill>
              <a:srgbClr val="F40C91"/>
            </a:solidFill>
          </a:endParaRPr>
        </a:p>
      </dgm:t>
    </dgm:pt>
    <dgm:pt modelId="{CD06985E-D483-40C1-9D09-CE81A585744E}" type="parTrans" cxnId="{6904643E-3E43-436A-AA38-C3ADEA5C0C08}">
      <dgm:prSet/>
      <dgm:spPr/>
      <dgm:t>
        <a:bodyPr/>
        <a:lstStyle/>
        <a:p>
          <a:pPr algn="ctr"/>
          <a:endParaRPr lang="zh-CN" altLang="en-US"/>
        </a:p>
      </dgm:t>
    </dgm:pt>
    <dgm:pt modelId="{33BCACFA-B7AB-4515-9416-BC31B7C8F3D2}" type="sibTrans" cxnId="{6904643E-3E43-436A-AA38-C3ADEA5C0C08}">
      <dgm:prSet/>
      <dgm:spPr/>
      <dgm:t>
        <a:bodyPr/>
        <a:lstStyle/>
        <a:p>
          <a:pPr algn="ctr"/>
          <a:endParaRPr lang="zh-CN" altLang="en-US"/>
        </a:p>
      </dgm:t>
    </dgm:pt>
    <dgm:pt modelId="{EB8A58FF-166A-4E62-ABA5-B9DEC8AB611A}">
      <dgm:prSet phldrT="[文本]" custT="1"/>
      <dgm:spPr/>
      <dgm:t>
        <a:bodyPr/>
        <a:lstStyle/>
        <a:p>
          <a:pPr algn="l"/>
          <a:r>
            <a:rPr lang="en-US" altLang="zh-CN" sz="2200" dirty="0" smtClean="0">
              <a:latin typeface="Times New Roman" pitchFamily="18" charset="0"/>
              <a:ea typeface="楷体_GB2312" pitchFamily="49" charset="-122"/>
              <a:cs typeface="Times New Roman" pitchFamily="18" charset="0"/>
            </a:rPr>
            <a:t>When weighing end and storage hopper gate closed, there is still some material falling between the gate and measuring hopper. Even by </a:t>
          </a:r>
          <a:r>
            <a:rPr lang="en-US" altLang="zh-CN" sz="2200" dirty="0" err="1" smtClean="0">
              <a:latin typeface="Times New Roman" pitchFamily="18" charset="0"/>
              <a:ea typeface="楷体_GB2312" pitchFamily="49" charset="-122"/>
              <a:cs typeface="Times New Roman" pitchFamily="18" charset="0"/>
            </a:rPr>
            <a:t>coarse+fine</a:t>
          </a:r>
          <a:r>
            <a:rPr lang="en-US" altLang="zh-CN" sz="2200" dirty="0" smtClean="0">
              <a:latin typeface="Times New Roman" pitchFamily="18" charset="0"/>
              <a:ea typeface="楷体_GB2312" pitchFamily="49" charset="-122"/>
              <a:cs typeface="Times New Roman" pitchFamily="18" charset="0"/>
            </a:rPr>
            <a:t> or inching weighing, the weight tolerance can achieve </a:t>
          </a:r>
          <a:r>
            <a:rPr lang="en-US" altLang="zh-CN" sz="2200" b="1" dirty="0" smtClean="0">
              <a:solidFill>
                <a:srgbClr val="F40C91"/>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±2%</a:t>
          </a:r>
          <a:r>
            <a:rPr lang="en-US" altLang="zh-CN" sz="2200" b="1"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a:t>
          </a:r>
          <a:endParaRPr lang="zh-CN" altLang="en-US" sz="2200" dirty="0">
            <a:latin typeface="Times New Roman" pitchFamily="18" charset="0"/>
            <a:cs typeface="Times New Roman" pitchFamily="18" charset="0"/>
          </a:endParaRPr>
        </a:p>
      </dgm:t>
    </dgm:pt>
    <dgm:pt modelId="{6325D593-50B1-41A8-BE08-0B1FB0EAB7B4}" type="parTrans" cxnId="{B52A0D94-96EB-45AA-832B-954E0D4B7E0E}">
      <dgm:prSet/>
      <dgm:spPr/>
      <dgm:t>
        <a:bodyPr/>
        <a:lstStyle/>
        <a:p>
          <a:pPr algn="ctr"/>
          <a:endParaRPr lang="zh-CN" altLang="en-US"/>
        </a:p>
      </dgm:t>
    </dgm:pt>
    <dgm:pt modelId="{A776BA8F-FFAC-42EB-8D97-A5CEC4E096F8}" type="sibTrans" cxnId="{B52A0D94-96EB-45AA-832B-954E0D4B7E0E}">
      <dgm:prSet/>
      <dgm:spPr/>
      <dgm:t>
        <a:bodyPr/>
        <a:lstStyle/>
        <a:p>
          <a:pPr algn="ctr"/>
          <a:endParaRPr lang="zh-CN" altLang="en-US"/>
        </a:p>
      </dgm:t>
    </dgm:pt>
    <dgm:pt modelId="{C980C202-1B0B-4651-A56F-7949DF85C0AC}">
      <dgm:prSet phldrT="[文本]" custT="1"/>
      <dgm:spPr/>
      <dgm:t>
        <a:bodyPr/>
        <a:lstStyle/>
        <a:p>
          <a:pPr algn="ctr"/>
          <a:r>
            <a:rPr lang="en-US" altLang="zh-CN" sz="2400" dirty="0" smtClean="0">
              <a:solidFill>
                <a:srgbClr val="F40C91"/>
              </a:solidFill>
            </a:rPr>
            <a:t>Subtraction weighing</a:t>
          </a:r>
          <a:endParaRPr lang="zh-CN" altLang="en-US" sz="2400" dirty="0">
            <a:solidFill>
              <a:srgbClr val="F40C91"/>
            </a:solidFill>
          </a:endParaRPr>
        </a:p>
      </dgm:t>
    </dgm:pt>
    <dgm:pt modelId="{8950ED1D-7682-453D-A928-19453E39BA25}" type="parTrans" cxnId="{5EE352A8-407B-430D-83A0-7D251C548AC8}">
      <dgm:prSet/>
      <dgm:spPr/>
      <dgm:t>
        <a:bodyPr/>
        <a:lstStyle/>
        <a:p>
          <a:pPr algn="ctr"/>
          <a:endParaRPr lang="zh-CN" altLang="en-US"/>
        </a:p>
      </dgm:t>
    </dgm:pt>
    <dgm:pt modelId="{DFAE8ECD-BD38-44C4-A1DF-86D01ECC75FA}" type="sibTrans" cxnId="{5EE352A8-407B-430D-83A0-7D251C548AC8}">
      <dgm:prSet/>
      <dgm:spPr/>
      <dgm:t>
        <a:bodyPr/>
        <a:lstStyle/>
        <a:p>
          <a:pPr algn="ctr"/>
          <a:endParaRPr lang="zh-CN" altLang="en-US"/>
        </a:p>
      </dgm:t>
    </dgm:pt>
    <dgm:pt modelId="{42E6A940-FBF2-45B4-88D2-86E73EAE5212}" type="pres">
      <dgm:prSet presAssocID="{B24AD155-2E7B-4504-A77B-B358847F3A33}" presName="linear" presStyleCnt="0">
        <dgm:presLayoutVars>
          <dgm:animLvl val="lvl"/>
          <dgm:resizeHandles val="exact"/>
        </dgm:presLayoutVars>
      </dgm:prSet>
      <dgm:spPr/>
      <dgm:t>
        <a:bodyPr/>
        <a:lstStyle/>
        <a:p>
          <a:endParaRPr lang="zh-CN" altLang="en-US"/>
        </a:p>
      </dgm:t>
    </dgm:pt>
    <dgm:pt modelId="{36B9C2CC-F6EB-4F78-83A3-E20B78E587E2}" type="pres">
      <dgm:prSet presAssocID="{0B70D4B7-E102-4BF4-9265-CD0F8A821571}" presName="parentText" presStyleLbl="node1" presStyleIdx="0" presStyleCnt="2" custScaleX="37500" custScaleY="61327" custLinFactNeighborX="-29917" custLinFactNeighborY="-75042">
        <dgm:presLayoutVars>
          <dgm:chMax val="0"/>
          <dgm:bulletEnabled val="1"/>
        </dgm:presLayoutVars>
      </dgm:prSet>
      <dgm:spPr/>
      <dgm:t>
        <a:bodyPr/>
        <a:lstStyle/>
        <a:p>
          <a:endParaRPr lang="zh-CN" altLang="en-US"/>
        </a:p>
      </dgm:t>
    </dgm:pt>
    <dgm:pt modelId="{7821D3A6-9932-4965-8005-A353423C21E6}" type="pres">
      <dgm:prSet presAssocID="{0B70D4B7-E102-4BF4-9265-CD0F8A821571}" presName="childText" presStyleLbl="revTx" presStyleIdx="0" presStyleCnt="1" custScaleY="110618" custLinFactNeighborY="-72451">
        <dgm:presLayoutVars>
          <dgm:bulletEnabled val="1"/>
        </dgm:presLayoutVars>
      </dgm:prSet>
      <dgm:spPr/>
      <dgm:t>
        <a:bodyPr/>
        <a:lstStyle/>
        <a:p>
          <a:endParaRPr lang="zh-CN" altLang="en-US"/>
        </a:p>
      </dgm:t>
    </dgm:pt>
    <dgm:pt modelId="{84B761E8-5749-4C33-A9A8-57EB8C3DFC27}" type="pres">
      <dgm:prSet presAssocID="{C980C202-1B0B-4651-A56F-7949DF85C0AC}" presName="parentText" presStyleLbl="node1" presStyleIdx="1" presStyleCnt="2" custScaleX="37500" custScaleY="50588" custLinFactNeighborX="-31250" custLinFactNeighborY="-59519">
        <dgm:presLayoutVars>
          <dgm:chMax val="0"/>
          <dgm:bulletEnabled val="1"/>
        </dgm:presLayoutVars>
      </dgm:prSet>
      <dgm:spPr/>
      <dgm:t>
        <a:bodyPr/>
        <a:lstStyle/>
        <a:p>
          <a:endParaRPr lang="zh-CN" altLang="en-US"/>
        </a:p>
      </dgm:t>
    </dgm:pt>
  </dgm:ptLst>
  <dgm:cxnLst>
    <dgm:cxn modelId="{1A0D02EA-369A-4FEF-BB5B-8CE8B039D19F}" type="presOf" srcId="{0B70D4B7-E102-4BF4-9265-CD0F8A821571}" destId="{36B9C2CC-F6EB-4F78-83A3-E20B78E587E2}" srcOrd="0" destOrd="0" presId="urn:microsoft.com/office/officeart/2005/8/layout/vList2"/>
    <dgm:cxn modelId="{B52A0D94-96EB-45AA-832B-954E0D4B7E0E}" srcId="{0B70D4B7-E102-4BF4-9265-CD0F8A821571}" destId="{EB8A58FF-166A-4E62-ABA5-B9DEC8AB611A}" srcOrd="0" destOrd="0" parTransId="{6325D593-50B1-41A8-BE08-0B1FB0EAB7B4}" sibTransId="{A776BA8F-FFAC-42EB-8D97-A5CEC4E096F8}"/>
    <dgm:cxn modelId="{5EE352A8-407B-430D-83A0-7D251C548AC8}" srcId="{B24AD155-2E7B-4504-A77B-B358847F3A33}" destId="{C980C202-1B0B-4651-A56F-7949DF85C0AC}" srcOrd="1" destOrd="0" parTransId="{8950ED1D-7682-453D-A928-19453E39BA25}" sibTransId="{DFAE8ECD-BD38-44C4-A1DF-86D01ECC75FA}"/>
    <dgm:cxn modelId="{B16D359E-CEF8-40EC-A327-378B851619D7}" type="presOf" srcId="{B24AD155-2E7B-4504-A77B-B358847F3A33}" destId="{42E6A940-FBF2-45B4-88D2-86E73EAE5212}" srcOrd="0" destOrd="0" presId="urn:microsoft.com/office/officeart/2005/8/layout/vList2"/>
    <dgm:cxn modelId="{25E582D5-1ECE-4DC1-9CBE-01AE010A127C}" type="presOf" srcId="{EB8A58FF-166A-4E62-ABA5-B9DEC8AB611A}" destId="{7821D3A6-9932-4965-8005-A353423C21E6}" srcOrd="0" destOrd="0" presId="urn:microsoft.com/office/officeart/2005/8/layout/vList2"/>
    <dgm:cxn modelId="{6904643E-3E43-436A-AA38-C3ADEA5C0C08}" srcId="{B24AD155-2E7B-4504-A77B-B358847F3A33}" destId="{0B70D4B7-E102-4BF4-9265-CD0F8A821571}" srcOrd="0" destOrd="0" parTransId="{CD06985E-D483-40C1-9D09-CE81A585744E}" sibTransId="{33BCACFA-B7AB-4515-9416-BC31B7C8F3D2}"/>
    <dgm:cxn modelId="{F09F8814-C433-4966-8210-CA78C5C2A928}" type="presOf" srcId="{C980C202-1B0B-4651-A56F-7949DF85C0AC}" destId="{84B761E8-5749-4C33-A9A8-57EB8C3DFC27}" srcOrd="0" destOrd="0" presId="urn:microsoft.com/office/officeart/2005/8/layout/vList2"/>
    <dgm:cxn modelId="{FED62737-AF13-431C-8F8D-E45BD579CB33}" type="presParOf" srcId="{42E6A940-FBF2-45B4-88D2-86E73EAE5212}" destId="{36B9C2CC-F6EB-4F78-83A3-E20B78E587E2}" srcOrd="0" destOrd="0" presId="urn:microsoft.com/office/officeart/2005/8/layout/vList2"/>
    <dgm:cxn modelId="{D66F7660-C4A4-4701-8357-F64730E5EDBA}" type="presParOf" srcId="{42E6A940-FBF2-45B4-88D2-86E73EAE5212}" destId="{7821D3A6-9932-4965-8005-A353423C21E6}" srcOrd="1" destOrd="0" presId="urn:microsoft.com/office/officeart/2005/8/layout/vList2"/>
    <dgm:cxn modelId="{43F30ABB-2D24-4F98-B891-577886C25B95}" type="presParOf" srcId="{42E6A940-FBF2-45B4-88D2-86E73EAE5212}" destId="{84B761E8-5749-4C33-A9A8-57EB8C3DFC27}" srcOrd="2" destOrd="0" presId="urn:microsoft.com/office/officeart/2005/8/layout/vList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4AD155-2E7B-4504-A77B-B358847F3A33}"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CN" altLang="en-US"/>
        </a:p>
      </dgm:t>
    </dgm:pt>
    <dgm:pt modelId="{0B70D4B7-E102-4BF4-9265-CD0F8A821571}">
      <dgm:prSet phldrT="[文本]" custT="1"/>
      <dgm:spPr/>
      <dgm:t>
        <a:bodyPr/>
        <a:lstStyle/>
        <a:p>
          <a:pPr algn="ctr"/>
          <a:r>
            <a:rPr lang="en-US" altLang="zh-CN" sz="2400" dirty="0" smtClean="0"/>
            <a:t>Addition batching</a:t>
          </a:r>
          <a:endParaRPr lang="zh-CN" altLang="en-US" sz="2400" dirty="0"/>
        </a:p>
      </dgm:t>
    </dgm:pt>
    <dgm:pt modelId="{CD06985E-D483-40C1-9D09-CE81A585744E}" type="parTrans" cxnId="{6904643E-3E43-436A-AA38-C3ADEA5C0C08}">
      <dgm:prSet/>
      <dgm:spPr/>
      <dgm:t>
        <a:bodyPr/>
        <a:lstStyle/>
        <a:p>
          <a:pPr algn="ctr"/>
          <a:endParaRPr lang="zh-CN" altLang="en-US"/>
        </a:p>
      </dgm:t>
    </dgm:pt>
    <dgm:pt modelId="{33BCACFA-B7AB-4515-9416-BC31B7C8F3D2}" type="sibTrans" cxnId="{6904643E-3E43-436A-AA38-C3ADEA5C0C08}">
      <dgm:prSet/>
      <dgm:spPr/>
      <dgm:t>
        <a:bodyPr/>
        <a:lstStyle/>
        <a:p>
          <a:pPr algn="ctr"/>
          <a:endParaRPr lang="zh-CN" altLang="en-US"/>
        </a:p>
      </dgm:t>
    </dgm:pt>
    <dgm:pt modelId="{EB8A58FF-166A-4E62-ABA5-B9DEC8AB611A}">
      <dgm:prSet phldrT="[文本]" custT="1"/>
      <dgm:spPr/>
      <dgm:t>
        <a:bodyPr/>
        <a:lstStyle/>
        <a:p>
          <a:pPr algn="l"/>
          <a:r>
            <a:rPr lang="en-US" altLang="zh-CN" sz="2200" dirty="0" smtClean="0">
              <a:ea typeface="楷体_GB2312" pitchFamily="49" charset="-122"/>
            </a:rPr>
            <a:t>After weighing finish, the material start falling;  Only one material fall per time.</a:t>
          </a:r>
          <a:endParaRPr lang="zh-CN" altLang="en-US" sz="2200" dirty="0"/>
        </a:p>
      </dgm:t>
    </dgm:pt>
    <dgm:pt modelId="{6325D593-50B1-41A8-BE08-0B1FB0EAB7B4}" type="parTrans" cxnId="{B52A0D94-96EB-45AA-832B-954E0D4B7E0E}">
      <dgm:prSet/>
      <dgm:spPr/>
      <dgm:t>
        <a:bodyPr/>
        <a:lstStyle/>
        <a:p>
          <a:pPr algn="ctr"/>
          <a:endParaRPr lang="zh-CN" altLang="en-US"/>
        </a:p>
      </dgm:t>
    </dgm:pt>
    <dgm:pt modelId="{A776BA8F-FFAC-42EB-8D97-A5CEC4E096F8}" type="sibTrans" cxnId="{B52A0D94-96EB-45AA-832B-954E0D4B7E0E}">
      <dgm:prSet/>
      <dgm:spPr/>
      <dgm:t>
        <a:bodyPr/>
        <a:lstStyle/>
        <a:p>
          <a:pPr algn="ctr"/>
          <a:endParaRPr lang="zh-CN" altLang="en-US"/>
        </a:p>
      </dgm:t>
    </dgm:pt>
    <dgm:pt modelId="{C980C202-1B0B-4651-A56F-7949DF85C0AC}">
      <dgm:prSet phldrT="[文本]" custT="1"/>
      <dgm:spPr/>
      <dgm:t>
        <a:bodyPr/>
        <a:lstStyle/>
        <a:p>
          <a:pPr algn="ctr"/>
          <a:r>
            <a:rPr lang="en-US" altLang="zh-CN" sz="2400" dirty="0" smtClean="0"/>
            <a:t>subtraction batching</a:t>
          </a:r>
          <a:endParaRPr lang="zh-CN" altLang="en-US" sz="2400" dirty="0"/>
        </a:p>
      </dgm:t>
    </dgm:pt>
    <dgm:pt modelId="{8950ED1D-7682-453D-A928-19453E39BA25}" type="parTrans" cxnId="{5EE352A8-407B-430D-83A0-7D251C548AC8}">
      <dgm:prSet/>
      <dgm:spPr/>
      <dgm:t>
        <a:bodyPr/>
        <a:lstStyle/>
        <a:p>
          <a:pPr algn="ctr"/>
          <a:endParaRPr lang="zh-CN" altLang="en-US"/>
        </a:p>
      </dgm:t>
    </dgm:pt>
    <dgm:pt modelId="{DFAE8ECD-BD38-44C4-A1DF-86D01ECC75FA}" type="sibTrans" cxnId="{5EE352A8-407B-430D-83A0-7D251C548AC8}">
      <dgm:prSet/>
      <dgm:spPr/>
      <dgm:t>
        <a:bodyPr/>
        <a:lstStyle/>
        <a:p>
          <a:pPr algn="ctr"/>
          <a:endParaRPr lang="zh-CN" altLang="en-US"/>
        </a:p>
      </dgm:t>
    </dgm:pt>
    <dgm:pt modelId="{BD059F80-F819-49AC-B04A-BF57B386EC1A}">
      <dgm:prSet phldrT="[文本]" custT="1"/>
      <dgm:spPr/>
      <dgm:t>
        <a:bodyPr/>
        <a:lstStyle/>
        <a:p>
          <a:pPr algn="l"/>
          <a:r>
            <a:rPr lang="en-US" altLang="zh-CN" sz="2200" dirty="0" smtClean="0">
              <a:ea typeface="楷体_GB2312" pitchFamily="49" charset="-122"/>
            </a:rPr>
            <a:t>Materials weighing and falling happen at same time. When belt running, weighing and discharging executed synchronously</a:t>
          </a:r>
          <a:r>
            <a:rPr lang="en-US" altLang="zh-CN" sz="2200" b="1" dirty="0" smtClean="0">
              <a:solidFill>
                <a:schemeClr val="tx1"/>
              </a:solidFill>
              <a:ea typeface="楷体_GB2312" pitchFamily="49" charset="-122"/>
            </a:rPr>
            <a:t>.</a:t>
          </a:r>
          <a:r>
            <a:rPr lang="en-US" altLang="zh-CN" sz="2200" b="1" dirty="0" smtClean="0">
              <a:solidFill>
                <a:srgbClr val="F40C91"/>
              </a:solidFill>
              <a:ea typeface="楷体_GB2312" pitchFamily="49" charset="-122"/>
            </a:rPr>
            <a:t> 4 aggregates can fall at same time.    </a:t>
          </a:r>
          <a:r>
            <a:rPr lang="en-US" altLang="zh-CN" sz="2000" b="1" dirty="0" smtClean="0">
              <a:solidFill>
                <a:srgbClr val="F40C91"/>
              </a:solidFill>
              <a:effectLst>
                <a:outerShdw blurRad="38100" dist="38100" dir="2700000" algn="tl">
                  <a:srgbClr val="000000">
                    <a:alpha val="43137"/>
                  </a:srgbClr>
                </a:outerShdw>
              </a:effectLst>
              <a:latin typeface="楷体_GB2312" pitchFamily="49" charset="-122"/>
              <a:ea typeface="楷体_GB2312" pitchFamily="49" charset="-122"/>
            </a:rPr>
            <a:t>3/4</a:t>
          </a:r>
          <a:r>
            <a:rPr lang="en-US" altLang="zh-CN" sz="2200" b="1" dirty="0" smtClean="0">
              <a:solidFill>
                <a:srgbClr val="F40C91"/>
              </a:solidFill>
              <a:ea typeface="楷体_GB2312" pitchFamily="49" charset="-122"/>
            </a:rPr>
            <a:t>  of falling time can be saved</a:t>
          </a:r>
          <a:r>
            <a:rPr lang="en-US" altLang="zh-CN" sz="2200" dirty="0" smtClean="0">
              <a:ea typeface="楷体_GB2312" pitchFamily="49" charset="-122"/>
            </a:rPr>
            <a:t>, therefore the batching efficiency is greatly enhanced. </a:t>
          </a:r>
          <a:endParaRPr lang="zh-CN" altLang="en-US" sz="2200" dirty="0"/>
        </a:p>
      </dgm:t>
    </dgm:pt>
    <dgm:pt modelId="{A68E97C5-197D-4E3A-A9EE-AFAB786A1E41}" type="parTrans" cxnId="{66E2C08B-FE94-40FA-BFB2-2B85C83B4FAD}">
      <dgm:prSet/>
      <dgm:spPr/>
      <dgm:t>
        <a:bodyPr/>
        <a:lstStyle/>
        <a:p>
          <a:pPr algn="ctr"/>
          <a:endParaRPr lang="zh-CN" altLang="en-US"/>
        </a:p>
      </dgm:t>
    </dgm:pt>
    <dgm:pt modelId="{32AF0471-9690-4AF2-A5F6-17A010855868}" type="sibTrans" cxnId="{66E2C08B-FE94-40FA-BFB2-2B85C83B4FAD}">
      <dgm:prSet/>
      <dgm:spPr/>
      <dgm:t>
        <a:bodyPr/>
        <a:lstStyle/>
        <a:p>
          <a:pPr algn="ctr"/>
          <a:endParaRPr lang="zh-CN" altLang="en-US"/>
        </a:p>
      </dgm:t>
    </dgm:pt>
    <dgm:pt modelId="{42E6A940-FBF2-45B4-88D2-86E73EAE5212}" type="pres">
      <dgm:prSet presAssocID="{B24AD155-2E7B-4504-A77B-B358847F3A33}" presName="linear" presStyleCnt="0">
        <dgm:presLayoutVars>
          <dgm:animLvl val="lvl"/>
          <dgm:resizeHandles val="exact"/>
        </dgm:presLayoutVars>
      </dgm:prSet>
      <dgm:spPr/>
      <dgm:t>
        <a:bodyPr/>
        <a:lstStyle/>
        <a:p>
          <a:endParaRPr lang="zh-CN" altLang="en-US"/>
        </a:p>
      </dgm:t>
    </dgm:pt>
    <dgm:pt modelId="{36B9C2CC-F6EB-4F78-83A3-E20B78E587E2}" type="pres">
      <dgm:prSet presAssocID="{0B70D4B7-E102-4BF4-9265-CD0F8A821571}" presName="parentText" presStyleLbl="node1" presStyleIdx="0" presStyleCnt="2" custScaleX="69333" custScaleY="47586" custLinFactNeighborX="-30000" custLinFactNeighborY="-31686">
        <dgm:presLayoutVars>
          <dgm:chMax val="0"/>
          <dgm:bulletEnabled val="1"/>
        </dgm:presLayoutVars>
      </dgm:prSet>
      <dgm:spPr/>
      <dgm:t>
        <a:bodyPr/>
        <a:lstStyle/>
        <a:p>
          <a:endParaRPr lang="zh-CN" altLang="en-US"/>
        </a:p>
      </dgm:t>
    </dgm:pt>
    <dgm:pt modelId="{7821D3A6-9932-4965-8005-A353423C21E6}" type="pres">
      <dgm:prSet presAssocID="{0B70D4B7-E102-4BF4-9265-CD0F8A821571}" presName="childText" presStyleLbl="revTx" presStyleIdx="0" presStyleCnt="2" custScaleY="74733">
        <dgm:presLayoutVars>
          <dgm:bulletEnabled val="1"/>
        </dgm:presLayoutVars>
      </dgm:prSet>
      <dgm:spPr/>
      <dgm:t>
        <a:bodyPr/>
        <a:lstStyle/>
        <a:p>
          <a:endParaRPr lang="zh-CN" altLang="en-US"/>
        </a:p>
      </dgm:t>
    </dgm:pt>
    <dgm:pt modelId="{84B761E8-5749-4C33-A9A8-57EB8C3DFC27}" type="pres">
      <dgm:prSet presAssocID="{C980C202-1B0B-4651-A56F-7949DF85C0AC}" presName="parentText" presStyleLbl="node1" presStyleIdx="1" presStyleCnt="2" custScaleX="69167" custScaleY="47586" custLinFactNeighborX="-29917" custLinFactNeighborY="-3055">
        <dgm:presLayoutVars>
          <dgm:chMax val="0"/>
          <dgm:bulletEnabled val="1"/>
        </dgm:presLayoutVars>
      </dgm:prSet>
      <dgm:spPr/>
      <dgm:t>
        <a:bodyPr/>
        <a:lstStyle/>
        <a:p>
          <a:endParaRPr lang="zh-CN" altLang="en-US"/>
        </a:p>
      </dgm:t>
    </dgm:pt>
    <dgm:pt modelId="{A8BC7B34-4659-4620-8137-50840D2C5839}" type="pres">
      <dgm:prSet presAssocID="{C980C202-1B0B-4651-A56F-7949DF85C0AC}" presName="childText" presStyleLbl="revTx" presStyleIdx="1" presStyleCnt="2" custScaleY="86045">
        <dgm:presLayoutVars>
          <dgm:bulletEnabled val="1"/>
        </dgm:presLayoutVars>
      </dgm:prSet>
      <dgm:spPr/>
      <dgm:t>
        <a:bodyPr/>
        <a:lstStyle/>
        <a:p>
          <a:endParaRPr lang="zh-CN" altLang="en-US"/>
        </a:p>
      </dgm:t>
    </dgm:pt>
  </dgm:ptLst>
  <dgm:cxnLst>
    <dgm:cxn modelId="{B52A0D94-96EB-45AA-832B-954E0D4B7E0E}" srcId="{0B70D4B7-E102-4BF4-9265-CD0F8A821571}" destId="{EB8A58FF-166A-4E62-ABA5-B9DEC8AB611A}" srcOrd="0" destOrd="0" parTransId="{6325D593-50B1-41A8-BE08-0B1FB0EAB7B4}" sibTransId="{A776BA8F-FFAC-42EB-8D97-A5CEC4E096F8}"/>
    <dgm:cxn modelId="{5EE352A8-407B-430D-83A0-7D251C548AC8}" srcId="{B24AD155-2E7B-4504-A77B-B358847F3A33}" destId="{C980C202-1B0B-4651-A56F-7949DF85C0AC}" srcOrd="1" destOrd="0" parTransId="{8950ED1D-7682-453D-A928-19453E39BA25}" sibTransId="{DFAE8ECD-BD38-44C4-A1DF-86D01ECC75FA}"/>
    <dgm:cxn modelId="{66E2C08B-FE94-40FA-BFB2-2B85C83B4FAD}" srcId="{C980C202-1B0B-4651-A56F-7949DF85C0AC}" destId="{BD059F80-F819-49AC-B04A-BF57B386EC1A}" srcOrd="0" destOrd="0" parTransId="{A68E97C5-197D-4E3A-A9EE-AFAB786A1E41}" sibTransId="{32AF0471-9690-4AF2-A5F6-17A010855868}"/>
    <dgm:cxn modelId="{07991C3F-72F6-4DB3-8BC5-CB26FC3C426D}" type="presOf" srcId="{B24AD155-2E7B-4504-A77B-B358847F3A33}" destId="{42E6A940-FBF2-45B4-88D2-86E73EAE5212}" srcOrd="0" destOrd="0" presId="urn:microsoft.com/office/officeart/2005/8/layout/vList2"/>
    <dgm:cxn modelId="{6904643E-3E43-436A-AA38-C3ADEA5C0C08}" srcId="{B24AD155-2E7B-4504-A77B-B358847F3A33}" destId="{0B70D4B7-E102-4BF4-9265-CD0F8A821571}" srcOrd="0" destOrd="0" parTransId="{CD06985E-D483-40C1-9D09-CE81A585744E}" sibTransId="{33BCACFA-B7AB-4515-9416-BC31B7C8F3D2}"/>
    <dgm:cxn modelId="{C6000B28-A2E8-43D6-AB09-EDF96ED78C1D}" type="presOf" srcId="{C980C202-1B0B-4651-A56F-7949DF85C0AC}" destId="{84B761E8-5749-4C33-A9A8-57EB8C3DFC27}" srcOrd="0" destOrd="0" presId="urn:microsoft.com/office/officeart/2005/8/layout/vList2"/>
    <dgm:cxn modelId="{5BCA1D72-EB93-431C-9D2A-9C2FF8978CBC}" type="presOf" srcId="{EB8A58FF-166A-4E62-ABA5-B9DEC8AB611A}" destId="{7821D3A6-9932-4965-8005-A353423C21E6}" srcOrd="0" destOrd="0" presId="urn:microsoft.com/office/officeart/2005/8/layout/vList2"/>
    <dgm:cxn modelId="{142EB427-5B5E-436D-9556-D6B5D022D1CC}" type="presOf" srcId="{BD059F80-F819-49AC-B04A-BF57B386EC1A}" destId="{A8BC7B34-4659-4620-8137-50840D2C5839}" srcOrd="0" destOrd="0" presId="urn:microsoft.com/office/officeart/2005/8/layout/vList2"/>
    <dgm:cxn modelId="{572F651C-B42A-4B38-949B-FD6EC7ACAE91}" type="presOf" srcId="{0B70D4B7-E102-4BF4-9265-CD0F8A821571}" destId="{36B9C2CC-F6EB-4F78-83A3-E20B78E587E2}" srcOrd="0" destOrd="0" presId="urn:microsoft.com/office/officeart/2005/8/layout/vList2"/>
    <dgm:cxn modelId="{C7DB3D36-693F-4DEB-8E92-76A023C50086}" type="presParOf" srcId="{42E6A940-FBF2-45B4-88D2-86E73EAE5212}" destId="{36B9C2CC-F6EB-4F78-83A3-E20B78E587E2}" srcOrd="0" destOrd="0" presId="urn:microsoft.com/office/officeart/2005/8/layout/vList2"/>
    <dgm:cxn modelId="{0D8A27C6-D7A7-4FCD-95BC-81D717376B0D}" type="presParOf" srcId="{42E6A940-FBF2-45B4-88D2-86E73EAE5212}" destId="{7821D3A6-9932-4965-8005-A353423C21E6}" srcOrd="1" destOrd="0" presId="urn:microsoft.com/office/officeart/2005/8/layout/vList2"/>
    <dgm:cxn modelId="{4B963DEA-C9C3-475A-9EB4-C3070918A3D2}" type="presParOf" srcId="{42E6A940-FBF2-45B4-88D2-86E73EAE5212}" destId="{84B761E8-5749-4C33-A9A8-57EB8C3DFC27}" srcOrd="2" destOrd="0" presId="urn:microsoft.com/office/officeart/2005/8/layout/vList2"/>
    <dgm:cxn modelId="{EFFAB1F0-D1E8-4DEF-BA61-C94C51E81254}" type="presParOf" srcId="{42E6A940-FBF2-45B4-88D2-86E73EAE5212}" destId="{A8BC7B34-4659-4620-8137-50840D2C5839}" srcOrd="3" destOrd="0" presId="urn:microsoft.com/office/officeart/2005/8/layout/vList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4AD155-2E7B-4504-A77B-B358847F3A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0B70D4B7-E102-4BF4-9265-CD0F8A821571}">
      <dgm:prSet phldrT="[文本]"/>
      <dgm:spPr/>
      <dgm:t>
        <a:bodyPr/>
        <a:lstStyle/>
        <a:p>
          <a:r>
            <a:rPr lang="en-US" altLang="zh-CN" dirty="0" smtClean="0"/>
            <a:t>addition weighing</a:t>
          </a:r>
          <a:endParaRPr lang="zh-CN" altLang="en-US" dirty="0"/>
        </a:p>
      </dgm:t>
    </dgm:pt>
    <dgm:pt modelId="{CD06985E-D483-40C1-9D09-CE81A585744E}" type="parTrans" cxnId="{6904643E-3E43-436A-AA38-C3ADEA5C0C08}">
      <dgm:prSet/>
      <dgm:spPr/>
      <dgm:t>
        <a:bodyPr/>
        <a:lstStyle/>
        <a:p>
          <a:endParaRPr lang="zh-CN" altLang="en-US"/>
        </a:p>
      </dgm:t>
    </dgm:pt>
    <dgm:pt modelId="{33BCACFA-B7AB-4515-9416-BC31B7C8F3D2}" type="sibTrans" cxnId="{6904643E-3E43-436A-AA38-C3ADEA5C0C08}">
      <dgm:prSet/>
      <dgm:spPr/>
      <dgm:t>
        <a:bodyPr/>
        <a:lstStyle/>
        <a:p>
          <a:endParaRPr lang="zh-CN" altLang="en-US"/>
        </a:p>
      </dgm:t>
    </dgm:pt>
    <dgm:pt modelId="{EB8A58FF-166A-4E62-ABA5-B9DEC8AB611A}">
      <dgm:prSet phldrT="[文本]"/>
      <dgm:spPr/>
      <dgm:t>
        <a:bodyPr/>
        <a:lstStyle/>
        <a:p>
          <a:r>
            <a:rPr lang="en-US" altLang="zh-CN" dirty="0" smtClean="0"/>
            <a:t>In order to control weighing accuracy, the hopper gate can not be so big, so the aggregate in hopper is easy </a:t>
          </a:r>
          <a:r>
            <a:rPr lang="en-US" altLang="zh-CN" dirty="0" err="1" smtClean="0"/>
            <a:t>brdging</a:t>
          </a:r>
          <a:r>
            <a:rPr lang="en-US" altLang="zh-CN" dirty="0" smtClean="0"/>
            <a:t> and blocked. Hence vibrator must be installed on hopper. And even with vibrator, the bridging/blocking can not be avoided, and manually </a:t>
          </a:r>
          <a:r>
            <a:rPr lang="en-US" altLang="zh-CN" dirty="0" err="1" smtClean="0"/>
            <a:t>deblocking</a:t>
          </a:r>
          <a:r>
            <a:rPr lang="en-US" altLang="zh-CN" dirty="0" smtClean="0"/>
            <a:t> work is still necessary.</a:t>
          </a:r>
          <a:r>
            <a:rPr lang="zh-CN" altLang="en-US" dirty="0" smtClean="0"/>
            <a:t> </a:t>
          </a:r>
          <a:r>
            <a:rPr lang="en-US" altLang="zh-CN" dirty="0" smtClean="0"/>
            <a:t>This not only increase backbreaking labor, but also waste time, decrease efficiency.</a:t>
          </a:r>
          <a:endParaRPr lang="zh-CN" altLang="en-US" dirty="0"/>
        </a:p>
      </dgm:t>
    </dgm:pt>
    <dgm:pt modelId="{6325D593-50B1-41A8-BE08-0B1FB0EAB7B4}" type="parTrans" cxnId="{B52A0D94-96EB-45AA-832B-954E0D4B7E0E}">
      <dgm:prSet/>
      <dgm:spPr/>
      <dgm:t>
        <a:bodyPr/>
        <a:lstStyle/>
        <a:p>
          <a:endParaRPr lang="zh-CN" altLang="en-US"/>
        </a:p>
      </dgm:t>
    </dgm:pt>
    <dgm:pt modelId="{A776BA8F-FFAC-42EB-8D97-A5CEC4E096F8}" type="sibTrans" cxnId="{B52A0D94-96EB-45AA-832B-954E0D4B7E0E}">
      <dgm:prSet/>
      <dgm:spPr/>
      <dgm:t>
        <a:bodyPr/>
        <a:lstStyle/>
        <a:p>
          <a:endParaRPr lang="zh-CN" altLang="en-US"/>
        </a:p>
      </dgm:t>
    </dgm:pt>
    <dgm:pt modelId="{C980C202-1B0B-4651-A56F-7949DF85C0AC}">
      <dgm:prSet phldrT="[文本]"/>
      <dgm:spPr/>
      <dgm:t>
        <a:bodyPr/>
        <a:lstStyle/>
        <a:p>
          <a:r>
            <a:rPr lang="en-US" altLang="zh-CN" dirty="0" smtClean="0"/>
            <a:t>Subtraction weighing</a:t>
          </a:r>
          <a:endParaRPr lang="zh-CN" altLang="en-US" dirty="0"/>
        </a:p>
      </dgm:t>
    </dgm:pt>
    <dgm:pt modelId="{8950ED1D-7682-453D-A928-19453E39BA25}" type="parTrans" cxnId="{5EE352A8-407B-430D-83A0-7D251C548AC8}">
      <dgm:prSet/>
      <dgm:spPr/>
      <dgm:t>
        <a:bodyPr/>
        <a:lstStyle/>
        <a:p>
          <a:endParaRPr lang="zh-CN" altLang="en-US"/>
        </a:p>
      </dgm:t>
    </dgm:pt>
    <dgm:pt modelId="{DFAE8ECD-BD38-44C4-A1DF-86D01ECC75FA}" type="sibTrans" cxnId="{5EE352A8-407B-430D-83A0-7D251C548AC8}">
      <dgm:prSet/>
      <dgm:spPr/>
      <dgm:t>
        <a:bodyPr/>
        <a:lstStyle/>
        <a:p>
          <a:endParaRPr lang="zh-CN" altLang="en-US"/>
        </a:p>
      </dgm:t>
    </dgm:pt>
    <dgm:pt modelId="{BD059F80-F819-49AC-B04A-BF57B386EC1A}">
      <dgm:prSet phldrT="[文本]"/>
      <dgm:spPr/>
      <dgm:t>
        <a:bodyPr/>
        <a:lstStyle/>
        <a:p>
          <a:r>
            <a:rPr lang="en-US" altLang="zh-CN" dirty="0" smtClean="0"/>
            <a:t>Due to the aggregates are extracted by small belt conveyor, even sand is very wet, no bridging happen and no blocked, vibrator and manually </a:t>
          </a:r>
          <a:r>
            <a:rPr lang="en-US" altLang="zh-CN" dirty="0" err="1" smtClean="0"/>
            <a:t>deblocking</a:t>
          </a:r>
          <a:r>
            <a:rPr lang="en-US" altLang="zh-CN" dirty="0" smtClean="0"/>
            <a:t> are unnecessary. This less the labor works and no vibrating noise, save cost, increase the efficiency</a:t>
          </a:r>
          <a:endParaRPr lang="zh-CN" altLang="en-US" dirty="0"/>
        </a:p>
      </dgm:t>
    </dgm:pt>
    <dgm:pt modelId="{A68E97C5-197D-4E3A-A9EE-AFAB786A1E41}" type="parTrans" cxnId="{66E2C08B-FE94-40FA-BFB2-2B85C83B4FAD}">
      <dgm:prSet/>
      <dgm:spPr/>
      <dgm:t>
        <a:bodyPr/>
        <a:lstStyle/>
        <a:p>
          <a:endParaRPr lang="zh-CN" altLang="en-US"/>
        </a:p>
      </dgm:t>
    </dgm:pt>
    <dgm:pt modelId="{32AF0471-9690-4AF2-A5F6-17A010855868}" type="sibTrans" cxnId="{66E2C08B-FE94-40FA-BFB2-2B85C83B4FAD}">
      <dgm:prSet/>
      <dgm:spPr/>
      <dgm:t>
        <a:bodyPr/>
        <a:lstStyle/>
        <a:p>
          <a:endParaRPr lang="zh-CN" altLang="en-US"/>
        </a:p>
      </dgm:t>
    </dgm:pt>
    <dgm:pt modelId="{E63B9E7A-A03C-4542-8262-8EBC10988330}">
      <dgm:prSet phldrT="[文本]"/>
      <dgm:spPr/>
      <dgm:t>
        <a:bodyPr/>
        <a:lstStyle/>
        <a:p>
          <a:endParaRPr lang="zh-CN" altLang="en-US" dirty="0"/>
        </a:p>
      </dgm:t>
    </dgm:pt>
    <dgm:pt modelId="{D6DEAC43-D3BC-4CC3-88AF-A20314BC12E3}" type="parTrans" cxnId="{E7928CC2-54A2-4B94-9761-1DEA3E962F70}">
      <dgm:prSet/>
      <dgm:spPr/>
      <dgm:t>
        <a:bodyPr/>
        <a:lstStyle/>
        <a:p>
          <a:endParaRPr lang="zh-CN" altLang="en-US"/>
        </a:p>
      </dgm:t>
    </dgm:pt>
    <dgm:pt modelId="{83E1F9F2-D4C8-448E-833D-55A36B7C26E4}" type="sibTrans" cxnId="{E7928CC2-54A2-4B94-9761-1DEA3E962F70}">
      <dgm:prSet/>
      <dgm:spPr/>
      <dgm:t>
        <a:bodyPr/>
        <a:lstStyle/>
        <a:p>
          <a:endParaRPr lang="zh-CN" altLang="en-US"/>
        </a:p>
      </dgm:t>
    </dgm:pt>
    <dgm:pt modelId="{42E6A940-FBF2-45B4-88D2-86E73EAE5212}" type="pres">
      <dgm:prSet presAssocID="{B24AD155-2E7B-4504-A77B-B358847F3A33}" presName="linear" presStyleCnt="0">
        <dgm:presLayoutVars>
          <dgm:animLvl val="lvl"/>
          <dgm:resizeHandles val="exact"/>
        </dgm:presLayoutVars>
      </dgm:prSet>
      <dgm:spPr/>
      <dgm:t>
        <a:bodyPr/>
        <a:lstStyle/>
        <a:p>
          <a:endParaRPr lang="zh-CN" altLang="en-US"/>
        </a:p>
      </dgm:t>
    </dgm:pt>
    <dgm:pt modelId="{36B9C2CC-F6EB-4F78-83A3-E20B78E587E2}" type="pres">
      <dgm:prSet presAssocID="{0B70D4B7-E102-4BF4-9265-CD0F8A821571}" presName="parentText" presStyleLbl="node1" presStyleIdx="0" presStyleCnt="2">
        <dgm:presLayoutVars>
          <dgm:chMax val="0"/>
          <dgm:bulletEnabled val="1"/>
        </dgm:presLayoutVars>
      </dgm:prSet>
      <dgm:spPr/>
      <dgm:t>
        <a:bodyPr/>
        <a:lstStyle/>
        <a:p>
          <a:endParaRPr lang="zh-CN" altLang="en-US"/>
        </a:p>
      </dgm:t>
    </dgm:pt>
    <dgm:pt modelId="{7821D3A6-9932-4965-8005-A353423C21E6}" type="pres">
      <dgm:prSet presAssocID="{0B70D4B7-E102-4BF4-9265-CD0F8A821571}" presName="childText" presStyleLbl="revTx" presStyleIdx="0" presStyleCnt="2">
        <dgm:presLayoutVars>
          <dgm:bulletEnabled val="1"/>
        </dgm:presLayoutVars>
      </dgm:prSet>
      <dgm:spPr/>
      <dgm:t>
        <a:bodyPr/>
        <a:lstStyle/>
        <a:p>
          <a:endParaRPr lang="zh-CN" altLang="en-US"/>
        </a:p>
      </dgm:t>
    </dgm:pt>
    <dgm:pt modelId="{84B761E8-5749-4C33-A9A8-57EB8C3DFC27}" type="pres">
      <dgm:prSet presAssocID="{C980C202-1B0B-4651-A56F-7949DF85C0AC}" presName="parentText" presStyleLbl="node1" presStyleIdx="1" presStyleCnt="2" custLinFactNeighborY="-20489">
        <dgm:presLayoutVars>
          <dgm:chMax val="0"/>
          <dgm:bulletEnabled val="1"/>
        </dgm:presLayoutVars>
      </dgm:prSet>
      <dgm:spPr/>
      <dgm:t>
        <a:bodyPr/>
        <a:lstStyle/>
        <a:p>
          <a:endParaRPr lang="zh-CN" altLang="en-US"/>
        </a:p>
      </dgm:t>
    </dgm:pt>
    <dgm:pt modelId="{A8BC7B34-4659-4620-8137-50840D2C5839}" type="pres">
      <dgm:prSet presAssocID="{C980C202-1B0B-4651-A56F-7949DF85C0AC}" presName="childText" presStyleLbl="revTx" presStyleIdx="1" presStyleCnt="2" custScaleY="104494" custLinFactNeighborY="-34390">
        <dgm:presLayoutVars>
          <dgm:bulletEnabled val="1"/>
        </dgm:presLayoutVars>
      </dgm:prSet>
      <dgm:spPr/>
      <dgm:t>
        <a:bodyPr/>
        <a:lstStyle/>
        <a:p>
          <a:endParaRPr lang="zh-CN" altLang="en-US"/>
        </a:p>
      </dgm:t>
    </dgm:pt>
  </dgm:ptLst>
  <dgm:cxnLst>
    <dgm:cxn modelId="{E7928CC2-54A2-4B94-9761-1DEA3E962F70}" srcId="{0B70D4B7-E102-4BF4-9265-CD0F8A821571}" destId="{E63B9E7A-A03C-4542-8262-8EBC10988330}" srcOrd="1" destOrd="0" parTransId="{D6DEAC43-D3BC-4CC3-88AF-A20314BC12E3}" sibTransId="{83E1F9F2-D4C8-448E-833D-55A36B7C26E4}"/>
    <dgm:cxn modelId="{B52A0D94-96EB-45AA-832B-954E0D4B7E0E}" srcId="{0B70D4B7-E102-4BF4-9265-CD0F8A821571}" destId="{EB8A58FF-166A-4E62-ABA5-B9DEC8AB611A}" srcOrd="0" destOrd="0" parTransId="{6325D593-50B1-41A8-BE08-0B1FB0EAB7B4}" sibTransId="{A776BA8F-FFAC-42EB-8D97-A5CEC4E096F8}"/>
    <dgm:cxn modelId="{148542CE-6C79-46A1-BF96-A088C967A59D}" type="presOf" srcId="{BD059F80-F819-49AC-B04A-BF57B386EC1A}" destId="{A8BC7B34-4659-4620-8137-50840D2C5839}" srcOrd="0" destOrd="0" presId="urn:microsoft.com/office/officeart/2005/8/layout/vList2"/>
    <dgm:cxn modelId="{5EE352A8-407B-430D-83A0-7D251C548AC8}" srcId="{B24AD155-2E7B-4504-A77B-B358847F3A33}" destId="{C980C202-1B0B-4651-A56F-7949DF85C0AC}" srcOrd="1" destOrd="0" parTransId="{8950ED1D-7682-453D-A928-19453E39BA25}" sibTransId="{DFAE8ECD-BD38-44C4-A1DF-86D01ECC75FA}"/>
    <dgm:cxn modelId="{81FF67AD-56A9-4B84-A34B-14695CF8681F}" type="presOf" srcId="{EB8A58FF-166A-4E62-ABA5-B9DEC8AB611A}" destId="{7821D3A6-9932-4965-8005-A353423C21E6}" srcOrd="0" destOrd="0" presId="urn:microsoft.com/office/officeart/2005/8/layout/vList2"/>
    <dgm:cxn modelId="{66E2C08B-FE94-40FA-BFB2-2B85C83B4FAD}" srcId="{C980C202-1B0B-4651-A56F-7949DF85C0AC}" destId="{BD059F80-F819-49AC-B04A-BF57B386EC1A}" srcOrd="0" destOrd="0" parTransId="{A68E97C5-197D-4E3A-A9EE-AFAB786A1E41}" sibTransId="{32AF0471-9690-4AF2-A5F6-17A010855868}"/>
    <dgm:cxn modelId="{043D2A62-7CAD-45CC-903F-9C25711B6B25}" type="presOf" srcId="{C980C202-1B0B-4651-A56F-7949DF85C0AC}" destId="{84B761E8-5749-4C33-A9A8-57EB8C3DFC27}" srcOrd="0" destOrd="0" presId="urn:microsoft.com/office/officeart/2005/8/layout/vList2"/>
    <dgm:cxn modelId="{2EA03E9C-FAAF-4299-84D3-446F1325BBC2}" type="presOf" srcId="{B24AD155-2E7B-4504-A77B-B358847F3A33}" destId="{42E6A940-FBF2-45B4-88D2-86E73EAE5212}" srcOrd="0" destOrd="0" presId="urn:microsoft.com/office/officeart/2005/8/layout/vList2"/>
    <dgm:cxn modelId="{6904643E-3E43-436A-AA38-C3ADEA5C0C08}" srcId="{B24AD155-2E7B-4504-A77B-B358847F3A33}" destId="{0B70D4B7-E102-4BF4-9265-CD0F8A821571}" srcOrd="0" destOrd="0" parTransId="{CD06985E-D483-40C1-9D09-CE81A585744E}" sibTransId="{33BCACFA-B7AB-4515-9416-BC31B7C8F3D2}"/>
    <dgm:cxn modelId="{BB60A37C-1F61-42D2-A2D1-6118FE7B81FF}" type="presOf" srcId="{0B70D4B7-E102-4BF4-9265-CD0F8A821571}" destId="{36B9C2CC-F6EB-4F78-83A3-E20B78E587E2}" srcOrd="0" destOrd="0" presId="urn:microsoft.com/office/officeart/2005/8/layout/vList2"/>
    <dgm:cxn modelId="{F5B96C87-6CDC-44C4-89CE-AB0BEBBAB4BA}" type="presOf" srcId="{E63B9E7A-A03C-4542-8262-8EBC10988330}" destId="{7821D3A6-9932-4965-8005-A353423C21E6}" srcOrd="0" destOrd="1" presId="urn:microsoft.com/office/officeart/2005/8/layout/vList2"/>
    <dgm:cxn modelId="{656600C8-7B01-4D07-84AD-2DEDAA40C2F1}" type="presParOf" srcId="{42E6A940-FBF2-45B4-88D2-86E73EAE5212}" destId="{36B9C2CC-F6EB-4F78-83A3-E20B78E587E2}" srcOrd="0" destOrd="0" presId="urn:microsoft.com/office/officeart/2005/8/layout/vList2"/>
    <dgm:cxn modelId="{83F50485-33D8-401C-BDB6-6CDDE4026889}" type="presParOf" srcId="{42E6A940-FBF2-45B4-88D2-86E73EAE5212}" destId="{7821D3A6-9932-4965-8005-A353423C21E6}" srcOrd="1" destOrd="0" presId="urn:microsoft.com/office/officeart/2005/8/layout/vList2"/>
    <dgm:cxn modelId="{105804AC-DC91-4CF6-A628-988A1ECE50EE}" type="presParOf" srcId="{42E6A940-FBF2-45B4-88D2-86E73EAE5212}" destId="{84B761E8-5749-4C33-A9A8-57EB8C3DFC27}" srcOrd="2" destOrd="0" presId="urn:microsoft.com/office/officeart/2005/8/layout/vList2"/>
    <dgm:cxn modelId="{EDBA381B-2A18-4FB5-AC96-F8E6A11EBA3C}" type="presParOf" srcId="{42E6A940-FBF2-45B4-88D2-86E73EAE5212}" destId="{A8BC7B34-4659-4620-8137-50840D2C5839}" srcOrd="3" destOrd="0" presId="urn:microsoft.com/office/officeart/2005/8/layout/vList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4AD155-2E7B-4504-A77B-B358847F3A33}"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zh-CN" altLang="en-US"/>
        </a:p>
      </dgm:t>
    </dgm:pt>
    <dgm:pt modelId="{0B70D4B7-E102-4BF4-9265-CD0F8A821571}">
      <dgm:prSet phldrT="[文本]" custT="1"/>
      <dgm:spPr/>
      <dgm:t>
        <a:bodyPr/>
        <a:lstStyle/>
        <a:p>
          <a:pPr algn="ctr"/>
          <a:r>
            <a:rPr lang="en-US" altLang="zh-CN" sz="2400" b="1" dirty="0" smtClean="0">
              <a:solidFill>
                <a:schemeClr val="tx1"/>
              </a:solidFill>
              <a:effectLst/>
              <a:latin typeface="Times New Roman" pitchFamily="18" charset="0"/>
              <a:cs typeface="Times New Roman" pitchFamily="18" charset="0"/>
            </a:rPr>
            <a:t>Addition weighing / batching</a:t>
          </a:r>
          <a:endParaRPr lang="zh-CN" altLang="en-US" sz="2400" b="1" dirty="0">
            <a:solidFill>
              <a:schemeClr val="tx1"/>
            </a:solidFill>
            <a:effectLst/>
            <a:latin typeface="Times New Roman" pitchFamily="18" charset="0"/>
            <a:cs typeface="Times New Roman" pitchFamily="18" charset="0"/>
          </a:endParaRPr>
        </a:p>
      </dgm:t>
    </dgm:pt>
    <dgm:pt modelId="{CD06985E-D483-40C1-9D09-CE81A585744E}" type="parTrans" cxnId="{6904643E-3E43-436A-AA38-C3ADEA5C0C08}">
      <dgm:prSet/>
      <dgm:spPr/>
      <dgm:t>
        <a:bodyPr/>
        <a:lstStyle/>
        <a:p>
          <a:pPr algn="ctr"/>
          <a:endParaRPr lang="zh-CN" altLang="en-US"/>
        </a:p>
      </dgm:t>
    </dgm:pt>
    <dgm:pt modelId="{33BCACFA-B7AB-4515-9416-BC31B7C8F3D2}" type="sibTrans" cxnId="{6904643E-3E43-436A-AA38-C3ADEA5C0C08}">
      <dgm:prSet/>
      <dgm:spPr/>
      <dgm:t>
        <a:bodyPr/>
        <a:lstStyle/>
        <a:p>
          <a:pPr algn="ctr"/>
          <a:endParaRPr lang="zh-CN" altLang="en-US"/>
        </a:p>
      </dgm:t>
    </dgm:pt>
    <dgm:pt modelId="{EB8A58FF-166A-4E62-ABA5-B9DEC8AB611A}">
      <dgm:prSet phldrT="[文本]" custT="1"/>
      <dgm:spPr/>
      <dgm:t>
        <a:bodyPr/>
        <a:lstStyle/>
        <a:p>
          <a:pPr algn="l"/>
          <a:r>
            <a:rPr lang="en-US" altLang="zh-CN" sz="2000" dirty="0" smtClean="0">
              <a:latin typeface="Times New Roman" pitchFamily="18" charset="0"/>
              <a:ea typeface="楷体_GB2312" pitchFamily="49" charset="-122"/>
              <a:cs typeface="Times New Roman" pitchFamily="18" charset="0"/>
            </a:rPr>
            <a:t>Aggregates falling violently impact onto the belt, this makes instant power consumption of belt motor remarkably increased, and decrease service life of conveyor belt and motor .</a:t>
          </a:r>
          <a:endParaRPr lang="zh-CN" altLang="en-US" sz="2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6325D593-50B1-41A8-BE08-0B1FB0EAB7B4}" type="parTrans" cxnId="{B52A0D94-96EB-45AA-832B-954E0D4B7E0E}">
      <dgm:prSet/>
      <dgm:spPr/>
      <dgm:t>
        <a:bodyPr/>
        <a:lstStyle/>
        <a:p>
          <a:pPr algn="ctr"/>
          <a:endParaRPr lang="zh-CN" altLang="en-US"/>
        </a:p>
      </dgm:t>
    </dgm:pt>
    <dgm:pt modelId="{A776BA8F-FFAC-42EB-8D97-A5CEC4E096F8}" type="sibTrans" cxnId="{B52A0D94-96EB-45AA-832B-954E0D4B7E0E}">
      <dgm:prSet/>
      <dgm:spPr/>
      <dgm:t>
        <a:bodyPr/>
        <a:lstStyle/>
        <a:p>
          <a:pPr algn="ctr"/>
          <a:endParaRPr lang="zh-CN" altLang="en-US"/>
        </a:p>
      </dgm:t>
    </dgm:pt>
    <dgm:pt modelId="{C980C202-1B0B-4651-A56F-7949DF85C0AC}">
      <dgm:prSet phldrT="[文本]" custT="1"/>
      <dgm:spPr/>
      <dgm:t>
        <a:bodyPr/>
        <a:lstStyle/>
        <a:p>
          <a:pPr algn="ctr"/>
          <a:r>
            <a:rPr lang="en-US" altLang="zh-CN" sz="2400" b="1" dirty="0" smtClean="0">
              <a:solidFill>
                <a:schemeClr val="tx1"/>
              </a:solidFill>
              <a:effectLst/>
              <a:latin typeface="Times New Roman" pitchFamily="18" charset="0"/>
              <a:cs typeface="Times New Roman" pitchFamily="18" charset="0"/>
            </a:rPr>
            <a:t>Subtraction weighing / batching</a:t>
          </a:r>
          <a:endParaRPr lang="zh-CN" altLang="en-US" sz="2400" b="1" dirty="0">
            <a:solidFill>
              <a:schemeClr val="tx1"/>
            </a:solidFill>
            <a:effectLst/>
            <a:latin typeface="Times New Roman" pitchFamily="18" charset="0"/>
            <a:cs typeface="Times New Roman" pitchFamily="18" charset="0"/>
          </a:endParaRPr>
        </a:p>
      </dgm:t>
    </dgm:pt>
    <dgm:pt modelId="{8950ED1D-7682-453D-A928-19453E39BA25}" type="parTrans" cxnId="{5EE352A8-407B-430D-83A0-7D251C548AC8}">
      <dgm:prSet/>
      <dgm:spPr/>
      <dgm:t>
        <a:bodyPr/>
        <a:lstStyle/>
        <a:p>
          <a:pPr algn="ctr"/>
          <a:endParaRPr lang="zh-CN" altLang="en-US"/>
        </a:p>
      </dgm:t>
    </dgm:pt>
    <dgm:pt modelId="{DFAE8ECD-BD38-44C4-A1DF-86D01ECC75FA}" type="sibTrans" cxnId="{5EE352A8-407B-430D-83A0-7D251C548AC8}">
      <dgm:prSet/>
      <dgm:spPr/>
      <dgm:t>
        <a:bodyPr/>
        <a:lstStyle/>
        <a:p>
          <a:pPr algn="ctr"/>
          <a:endParaRPr lang="zh-CN" altLang="en-US"/>
        </a:p>
      </dgm:t>
    </dgm:pt>
    <dgm:pt modelId="{BD059F80-F819-49AC-B04A-BF57B386EC1A}">
      <dgm:prSet phldrT="[文本]" custT="1"/>
      <dgm:spPr/>
      <dgm:t>
        <a:bodyPr/>
        <a:lstStyle/>
        <a:p>
          <a:pPr algn="l"/>
          <a:r>
            <a:rPr lang="en-US" altLang="zh-CN" sz="2000" dirty="0" smtClean="0">
              <a:latin typeface="Times New Roman" pitchFamily="18" charset="0"/>
              <a:ea typeface="楷体_GB2312" pitchFamily="49" charset="-122"/>
              <a:cs typeface="Times New Roman" pitchFamily="18" charset="0"/>
            </a:rPr>
            <a:t>Sand  and stone fall synchronously and uniformly, very little impact exert onto belt and motor. Sand and stone synchronously fall on the belt and conveyed in premixed state of sand layer together with stone layer. Then by falling from horizontal belt onto inclined belt, from inclined belt to intermediate hopper, and finally fall into mixer. During the conveying, the aggregates  are already premixed 3 times before enter into  mixer. This shorten  mixer working time and extend the  its service life</a:t>
          </a:r>
          <a:endParaRPr lang="zh-CN" altLang="en-US" sz="2000" dirty="0"/>
        </a:p>
      </dgm:t>
    </dgm:pt>
    <dgm:pt modelId="{A68E97C5-197D-4E3A-A9EE-AFAB786A1E41}" type="parTrans" cxnId="{66E2C08B-FE94-40FA-BFB2-2B85C83B4FAD}">
      <dgm:prSet/>
      <dgm:spPr/>
      <dgm:t>
        <a:bodyPr/>
        <a:lstStyle/>
        <a:p>
          <a:pPr algn="ctr"/>
          <a:endParaRPr lang="zh-CN" altLang="en-US"/>
        </a:p>
      </dgm:t>
    </dgm:pt>
    <dgm:pt modelId="{32AF0471-9690-4AF2-A5F6-17A010855868}" type="sibTrans" cxnId="{66E2C08B-FE94-40FA-BFB2-2B85C83B4FAD}">
      <dgm:prSet/>
      <dgm:spPr/>
      <dgm:t>
        <a:bodyPr/>
        <a:lstStyle/>
        <a:p>
          <a:pPr algn="ctr"/>
          <a:endParaRPr lang="zh-CN" altLang="en-US"/>
        </a:p>
      </dgm:t>
    </dgm:pt>
    <dgm:pt modelId="{5A12A12E-7662-45DA-AC05-4BC47D68AB78}">
      <dgm:prSet phldrT="[文本]" custT="1"/>
      <dgm:spPr/>
      <dgm:t>
        <a:bodyPr/>
        <a:lstStyle/>
        <a:p>
          <a:pPr algn="l"/>
          <a:endParaRPr lang="zh-CN" altLang="en-US" sz="2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F59D7DF8-082B-4D82-BE4A-FDEA8C3A68F4}" type="parTrans" cxnId="{3EC6939D-3FD5-4922-B9CA-3F935FDFDB12}">
      <dgm:prSet/>
      <dgm:spPr/>
      <dgm:t>
        <a:bodyPr/>
        <a:lstStyle/>
        <a:p>
          <a:endParaRPr lang="zh-CN" altLang="en-US"/>
        </a:p>
      </dgm:t>
    </dgm:pt>
    <dgm:pt modelId="{D9582361-1E4A-476F-9D9A-88F0780B02EE}" type="sibTrans" cxnId="{3EC6939D-3FD5-4922-B9CA-3F935FDFDB12}">
      <dgm:prSet/>
      <dgm:spPr/>
      <dgm:t>
        <a:bodyPr/>
        <a:lstStyle/>
        <a:p>
          <a:endParaRPr lang="zh-CN" altLang="en-US"/>
        </a:p>
      </dgm:t>
    </dgm:pt>
    <dgm:pt modelId="{42E6A940-FBF2-45B4-88D2-86E73EAE5212}" type="pres">
      <dgm:prSet presAssocID="{B24AD155-2E7B-4504-A77B-B358847F3A33}" presName="linear" presStyleCnt="0">
        <dgm:presLayoutVars>
          <dgm:animLvl val="lvl"/>
          <dgm:resizeHandles val="exact"/>
        </dgm:presLayoutVars>
      </dgm:prSet>
      <dgm:spPr/>
      <dgm:t>
        <a:bodyPr/>
        <a:lstStyle/>
        <a:p>
          <a:endParaRPr lang="zh-CN" altLang="en-US"/>
        </a:p>
      </dgm:t>
    </dgm:pt>
    <dgm:pt modelId="{36B9C2CC-F6EB-4F78-83A3-E20B78E587E2}" type="pres">
      <dgm:prSet presAssocID="{0B70D4B7-E102-4BF4-9265-CD0F8A821571}" presName="parentText" presStyleLbl="node1" presStyleIdx="0" presStyleCnt="2" custScaleX="101978" custScaleY="47586" custLinFactNeighborY="-19099">
        <dgm:presLayoutVars>
          <dgm:chMax val="0"/>
          <dgm:bulletEnabled val="1"/>
        </dgm:presLayoutVars>
      </dgm:prSet>
      <dgm:spPr/>
      <dgm:t>
        <a:bodyPr/>
        <a:lstStyle/>
        <a:p>
          <a:endParaRPr lang="zh-CN" altLang="en-US"/>
        </a:p>
      </dgm:t>
    </dgm:pt>
    <dgm:pt modelId="{7821D3A6-9932-4965-8005-A353423C21E6}" type="pres">
      <dgm:prSet presAssocID="{0B70D4B7-E102-4BF4-9265-CD0F8A821571}" presName="childText" presStyleLbl="revTx" presStyleIdx="0" presStyleCnt="2" custScaleY="64681" custLinFactNeighborY="-7592">
        <dgm:presLayoutVars>
          <dgm:bulletEnabled val="1"/>
        </dgm:presLayoutVars>
      </dgm:prSet>
      <dgm:spPr/>
      <dgm:t>
        <a:bodyPr/>
        <a:lstStyle/>
        <a:p>
          <a:endParaRPr lang="zh-CN" altLang="en-US"/>
        </a:p>
      </dgm:t>
    </dgm:pt>
    <dgm:pt modelId="{84B761E8-5749-4C33-A9A8-57EB8C3DFC27}" type="pres">
      <dgm:prSet presAssocID="{C980C202-1B0B-4651-A56F-7949DF85C0AC}" presName="parentText" presStyleLbl="node1" presStyleIdx="1" presStyleCnt="2" custScaleX="107984" custScaleY="61537" custLinFactNeighborX="1440" custLinFactNeighborY="910">
        <dgm:presLayoutVars>
          <dgm:chMax val="0"/>
          <dgm:bulletEnabled val="1"/>
        </dgm:presLayoutVars>
      </dgm:prSet>
      <dgm:spPr/>
      <dgm:t>
        <a:bodyPr/>
        <a:lstStyle/>
        <a:p>
          <a:endParaRPr lang="zh-CN" altLang="en-US"/>
        </a:p>
      </dgm:t>
    </dgm:pt>
    <dgm:pt modelId="{A8BC7B34-4659-4620-8137-50840D2C5839}" type="pres">
      <dgm:prSet presAssocID="{C980C202-1B0B-4651-A56F-7949DF85C0AC}" presName="childText" presStyleLbl="revTx" presStyleIdx="1" presStyleCnt="2" custScaleY="100111">
        <dgm:presLayoutVars>
          <dgm:bulletEnabled val="1"/>
        </dgm:presLayoutVars>
      </dgm:prSet>
      <dgm:spPr/>
      <dgm:t>
        <a:bodyPr/>
        <a:lstStyle/>
        <a:p>
          <a:endParaRPr lang="zh-CN" altLang="en-US"/>
        </a:p>
      </dgm:t>
    </dgm:pt>
  </dgm:ptLst>
  <dgm:cxnLst>
    <dgm:cxn modelId="{B52A0D94-96EB-45AA-832B-954E0D4B7E0E}" srcId="{0B70D4B7-E102-4BF4-9265-CD0F8A821571}" destId="{EB8A58FF-166A-4E62-ABA5-B9DEC8AB611A}" srcOrd="0" destOrd="0" parTransId="{6325D593-50B1-41A8-BE08-0B1FB0EAB7B4}" sibTransId="{A776BA8F-FFAC-42EB-8D97-A5CEC4E096F8}"/>
    <dgm:cxn modelId="{6A8B13F8-47E6-45FE-A3BD-58F9EAA1AF05}" type="presOf" srcId="{C980C202-1B0B-4651-A56F-7949DF85C0AC}" destId="{84B761E8-5749-4C33-A9A8-57EB8C3DFC27}" srcOrd="0" destOrd="0" presId="urn:microsoft.com/office/officeart/2005/8/layout/vList2"/>
    <dgm:cxn modelId="{324B37FB-40B4-4BA5-BCD8-F28E52AA89DB}" type="presOf" srcId="{BD059F80-F819-49AC-B04A-BF57B386EC1A}" destId="{A8BC7B34-4659-4620-8137-50840D2C5839}" srcOrd="0" destOrd="0" presId="urn:microsoft.com/office/officeart/2005/8/layout/vList2"/>
    <dgm:cxn modelId="{5EE352A8-407B-430D-83A0-7D251C548AC8}" srcId="{B24AD155-2E7B-4504-A77B-B358847F3A33}" destId="{C980C202-1B0B-4651-A56F-7949DF85C0AC}" srcOrd="1" destOrd="0" parTransId="{8950ED1D-7682-453D-A928-19453E39BA25}" sibTransId="{DFAE8ECD-BD38-44C4-A1DF-86D01ECC75FA}"/>
    <dgm:cxn modelId="{50348C83-8EE7-4D0F-97DC-A1EFCFBD9484}" type="presOf" srcId="{B24AD155-2E7B-4504-A77B-B358847F3A33}" destId="{42E6A940-FBF2-45B4-88D2-86E73EAE5212}" srcOrd="0" destOrd="0" presId="urn:microsoft.com/office/officeart/2005/8/layout/vList2"/>
    <dgm:cxn modelId="{2654A8FA-2C04-4DE2-9BCA-628A9F133510}" type="presOf" srcId="{EB8A58FF-166A-4E62-ABA5-B9DEC8AB611A}" destId="{7821D3A6-9932-4965-8005-A353423C21E6}" srcOrd="0" destOrd="0" presId="urn:microsoft.com/office/officeart/2005/8/layout/vList2"/>
    <dgm:cxn modelId="{66E2C08B-FE94-40FA-BFB2-2B85C83B4FAD}" srcId="{C980C202-1B0B-4651-A56F-7949DF85C0AC}" destId="{BD059F80-F819-49AC-B04A-BF57B386EC1A}" srcOrd="0" destOrd="0" parTransId="{A68E97C5-197D-4E3A-A9EE-AFAB786A1E41}" sibTransId="{32AF0471-9690-4AF2-A5F6-17A010855868}"/>
    <dgm:cxn modelId="{3EC6939D-3FD5-4922-B9CA-3F935FDFDB12}" srcId="{0B70D4B7-E102-4BF4-9265-CD0F8A821571}" destId="{5A12A12E-7662-45DA-AC05-4BC47D68AB78}" srcOrd="1" destOrd="0" parTransId="{F59D7DF8-082B-4D82-BE4A-FDEA8C3A68F4}" sibTransId="{D9582361-1E4A-476F-9D9A-88F0780B02EE}"/>
    <dgm:cxn modelId="{EACB2C52-C818-4FA6-89D8-0DA01175FE95}" type="presOf" srcId="{0B70D4B7-E102-4BF4-9265-CD0F8A821571}" destId="{36B9C2CC-F6EB-4F78-83A3-E20B78E587E2}" srcOrd="0" destOrd="0" presId="urn:microsoft.com/office/officeart/2005/8/layout/vList2"/>
    <dgm:cxn modelId="{6904643E-3E43-436A-AA38-C3ADEA5C0C08}" srcId="{B24AD155-2E7B-4504-A77B-B358847F3A33}" destId="{0B70D4B7-E102-4BF4-9265-CD0F8A821571}" srcOrd="0" destOrd="0" parTransId="{CD06985E-D483-40C1-9D09-CE81A585744E}" sibTransId="{33BCACFA-B7AB-4515-9416-BC31B7C8F3D2}"/>
    <dgm:cxn modelId="{BEA022AC-DDB9-4C75-A09E-52E17701F15D}" type="presOf" srcId="{5A12A12E-7662-45DA-AC05-4BC47D68AB78}" destId="{7821D3A6-9932-4965-8005-A353423C21E6}" srcOrd="0" destOrd="1" presId="urn:microsoft.com/office/officeart/2005/8/layout/vList2"/>
    <dgm:cxn modelId="{9B97FC6A-9F63-4D89-876B-3710BFAF23DE}" type="presParOf" srcId="{42E6A940-FBF2-45B4-88D2-86E73EAE5212}" destId="{36B9C2CC-F6EB-4F78-83A3-E20B78E587E2}" srcOrd="0" destOrd="0" presId="urn:microsoft.com/office/officeart/2005/8/layout/vList2"/>
    <dgm:cxn modelId="{38AEA281-311A-4E41-9CF2-CF570390745C}" type="presParOf" srcId="{42E6A940-FBF2-45B4-88D2-86E73EAE5212}" destId="{7821D3A6-9932-4965-8005-A353423C21E6}" srcOrd="1" destOrd="0" presId="urn:microsoft.com/office/officeart/2005/8/layout/vList2"/>
    <dgm:cxn modelId="{39389064-5057-45DD-9D01-2843C9A87D3B}" type="presParOf" srcId="{42E6A940-FBF2-45B4-88D2-86E73EAE5212}" destId="{84B761E8-5749-4C33-A9A8-57EB8C3DFC27}" srcOrd="2" destOrd="0" presId="urn:microsoft.com/office/officeart/2005/8/layout/vList2"/>
    <dgm:cxn modelId="{6C2E63CE-2A32-4F15-B308-4053D856F9E5}" type="presParOf" srcId="{42E6A940-FBF2-45B4-88D2-86E73EAE5212}" destId="{A8BC7B34-4659-4620-8137-50840D2C5839}" srcOrd="3" destOrd="0" presId="urn:microsoft.com/office/officeart/2005/8/layout/vList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73BAF0-6B19-4391-A751-08CFF2328064}" type="doc">
      <dgm:prSet loTypeId="urn:microsoft.com/office/officeart/2008/layout/SquareAccentList" loCatId="list" qsTypeId="urn:microsoft.com/office/officeart/2005/8/quickstyle/3d1" qsCatId="3D" csTypeId="urn:microsoft.com/office/officeart/2005/8/colors/accent1_2" csCatId="accent1" phldr="1"/>
      <dgm:spPr/>
      <dgm:t>
        <a:bodyPr/>
        <a:lstStyle/>
        <a:p>
          <a:endParaRPr lang="zh-CN" altLang="en-US"/>
        </a:p>
      </dgm:t>
    </dgm:pt>
    <dgm:pt modelId="{B014696B-A3C8-418D-BBCF-B128ECC2CCDD}">
      <dgm:prSet phldrT="[文本]" custT="1"/>
      <dgm:spPr/>
      <dgm:t>
        <a:bodyPr/>
        <a:lstStyle/>
        <a:p>
          <a:r>
            <a:rPr lang="en-US" altLang="zh-CN" sz="1600" b="1" dirty="0" smtClean="0"/>
            <a:t>  Conventional control system</a:t>
          </a:r>
          <a:endParaRPr lang="zh-CN" altLang="en-US" sz="1600" b="1" dirty="0"/>
        </a:p>
      </dgm:t>
    </dgm:pt>
    <dgm:pt modelId="{AB67D9B8-77B4-407A-8091-87B9B6779B3C}" type="parTrans" cxnId="{28C74C0A-EB2D-4CED-B5FF-81FB80321E41}">
      <dgm:prSet/>
      <dgm:spPr/>
      <dgm:t>
        <a:bodyPr/>
        <a:lstStyle/>
        <a:p>
          <a:endParaRPr lang="zh-CN" altLang="en-US" sz="1600"/>
        </a:p>
      </dgm:t>
    </dgm:pt>
    <dgm:pt modelId="{E10048CB-D873-4A8A-B5C0-96CA80A95EDE}" type="sibTrans" cxnId="{28C74C0A-EB2D-4CED-B5FF-81FB80321E41}">
      <dgm:prSet/>
      <dgm:spPr/>
      <dgm:t>
        <a:bodyPr/>
        <a:lstStyle/>
        <a:p>
          <a:endParaRPr lang="zh-CN" altLang="en-US" sz="1600"/>
        </a:p>
      </dgm:t>
    </dgm:pt>
    <dgm:pt modelId="{2C5FEC14-CD29-4D8D-954E-DE139AD46C60}">
      <dgm:prSet phldrT="[文本]" custT="1"/>
      <dgm:spPr/>
      <dgm:t>
        <a:bodyPr/>
        <a:lstStyle/>
        <a:p>
          <a:r>
            <a:rPr lang="en-US" altLang="zh-CN" sz="1600" dirty="0" smtClean="0"/>
            <a:t>      Formula oriented</a:t>
          </a:r>
          <a:endParaRPr lang="zh-CN" altLang="en-US" sz="1600" dirty="0"/>
        </a:p>
      </dgm:t>
    </dgm:pt>
    <dgm:pt modelId="{BD7FEEB0-F08C-4011-BBFA-494B33B05E1F}" type="parTrans" cxnId="{FF5F6DE5-651C-4503-9497-B06E7BB91D46}">
      <dgm:prSet/>
      <dgm:spPr/>
      <dgm:t>
        <a:bodyPr/>
        <a:lstStyle/>
        <a:p>
          <a:endParaRPr lang="zh-CN" altLang="en-US" sz="1600"/>
        </a:p>
      </dgm:t>
    </dgm:pt>
    <dgm:pt modelId="{FD996F60-D0C3-4620-853B-BB917CB84FC1}" type="sibTrans" cxnId="{FF5F6DE5-651C-4503-9497-B06E7BB91D46}">
      <dgm:prSet/>
      <dgm:spPr/>
      <dgm:t>
        <a:bodyPr/>
        <a:lstStyle/>
        <a:p>
          <a:endParaRPr lang="zh-CN" altLang="en-US" sz="1600"/>
        </a:p>
      </dgm:t>
    </dgm:pt>
    <dgm:pt modelId="{28EFC73A-AC35-4103-AE64-22298D7C0BF4}">
      <dgm:prSet phldrT="[文本]" custT="1"/>
      <dgm:spPr/>
      <dgm:t>
        <a:bodyPr/>
        <a:lstStyle/>
        <a:p>
          <a:r>
            <a:rPr lang="en-US" altLang="zh-CN" sz="1600" dirty="0" smtClean="0"/>
            <a:t>Interface show less contents </a:t>
          </a:r>
          <a:endParaRPr lang="zh-CN" altLang="en-US" sz="1600" dirty="0"/>
        </a:p>
      </dgm:t>
    </dgm:pt>
    <dgm:pt modelId="{6D25F263-D5D3-4BFB-A035-C9C7A87E0DF8}" type="parTrans" cxnId="{9743BDDF-D7D7-4ECF-9973-307F3983A260}">
      <dgm:prSet/>
      <dgm:spPr/>
      <dgm:t>
        <a:bodyPr/>
        <a:lstStyle/>
        <a:p>
          <a:endParaRPr lang="zh-CN" altLang="en-US" sz="1600"/>
        </a:p>
      </dgm:t>
    </dgm:pt>
    <dgm:pt modelId="{568BA4A2-33F4-41D3-92F7-D7D0F9253408}" type="sibTrans" cxnId="{9743BDDF-D7D7-4ECF-9973-307F3983A260}">
      <dgm:prSet/>
      <dgm:spPr/>
      <dgm:t>
        <a:bodyPr/>
        <a:lstStyle/>
        <a:p>
          <a:endParaRPr lang="zh-CN" altLang="en-US" sz="1600"/>
        </a:p>
      </dgm:t>
    </dgm:pt>
    <dgm:pt modelId="{114B2EF1-989D-4519-AD56-90202B17D43C}">
      <dgm:prSet phldrT="[文本]" custT="1"/>
      <dgm:spPr/>
      <dgm:t>
        <a:bodyPr/>
        <a:lstStyle/>
        <a:p>
          <a:r>
            <a:rPr lang="zh-CN" altLang="en-US" sz="1600" dirty="0" smtClean="0"/>
            <a:t>    </a:t>
          </a:r>
          <a:r>
            <a:rPr lang="en-US" altLang="zh-CN" sz="1600" dirty="0" smtClean="0"/>
            <a:t>Formula change has to be done      manually  by operator</a:t>
          </a:r>
          <a:endParaRPr lang="zh-CN" altLang="en-US" sz="1600" dirty="0"/>
        </a:p>
      </dgm:t>
    </dgm:pt>
    <dgm:pt modelId="{457DC2B7-257C-4E86-B5DC-506D0BA8EB98}" type="parTrans" cxnId="{6DBF2711-AF30-497F-9942-210201402B49}">
      <dgm:prSet/>
      <dgm:spPr/>
      <dgm:t>
        <a:bodyPr/>
        <a:lstStyle/>
        <a:p>
          <a:endParaRPr lang="zh-CN" altLang="en-US" sz="1600"/>
        </a:p>
      </dgm:t>
    </dgm:pt>
    <dgm:pt modelId="{DF3FF5BB-CD10-4CD8-8359-72F2674420A9}" type="sibTrans" cxnId="{6DBF2711-AF30-497F-9942-210201402B49}">
      <dgm:prSet/>
      <dgm:spPr/>
      <dgm:t>
        <a:bodyPr/>
        <a:lstStyle/>
        <a:p>
          <a:endParaRPr lang="zh-CN" altLang="en-US" sz="1600"/>
        </a:p>
      </dgm:t>
    </dgm:pt>
    <dgm:pt modelId="{DDC8D9E8-8627-4EAE-97B9-130D29CCC587}">
      <dgm:prSet phldrT="[文本]" custT="1"/>
      <dgm:spPr/>
      <dgm:t>
        <a:bodyPr/>
        <a:lstStyle/>
        <a:p>
          <a:r>
            <a:rPr lang="en-US" altLang="zh-CN" sz="1600" b="1" dirty="0" smtClean="0">
              <a:latin typeface="Times New Roman" pitchFamily="18" charset="0"/>
              <a:cs typeface="Times New Roman" pitchFamily="18" charset="0"/>
            </a:rPr>
            <a:t>Jiayi control system</a:t>
          </a:r>
          <a:endParaRPr lang="zh-CN" altLang="en-US" sz="1600" b="1" dirty="0">
            <a:latin typeface="Times New Roman" pitchFamily="18" charset="0"/>
            <a:cs typeface="Times New Roman" pitchFamily="18" charset="0"/>
          </a:endParaRPr>
        </a:p>
      </dgm:t>
    </dgm:pt>
    <dgm:pt modelId="{D2543F64-5859-4D98-8743-065D5E7BE881}" type="parTrans" cxnId="{E7F2E4D0-AF6C-4392-A356-9BE76417E732}">
      <dgm:prSet/>
      <dgm:spPr/>
      <dgm:t>
        <a:bodyPr/>
        <a:lstStyle/>
        <a:p>
          <a:endParaRPr lang="zh-CN" altLang="en-US" sz="1600"/>
        </a:p>
      </dgm:t>
    </dgm:pt>
    <dgm:pt modelId="{68334A1B-4A26-4864-A338-3137F9672E50}" type="sibTrans" cxnId="{E7F2E4D0-AF6C-4392-A356-9BE76417E732}">
      <dgm:prSet/>
      <dgm:spPr/>
      <dgm:t>
        <a:bodyPr/>
        <a:lstStyle/>
        <a:p>
          <a:endParaRPr lang="zh-CN" altLang="en-US" sz="1600"/>
        </a:p>
      </dgm:t>
    </dgm:pt>
    <dgm:pt modelId="{9F1E002C-35FF-44B9-B68B-077B6476A927}">
      <dgm:prSet phldrT="[文本]" custT="1"/>
      <dgm:spPr/>
      <dgm:t>
        <a:bodyPr/>
        <a:lstStyle/>
        <a:p>
          <a:r>
            <a:rPr lang="en-US" altLang="zh-CN" sz="1600" dirty="0" smtClean="0"/>
            <a:t>Producing task oriented</a:t>
          </a:r>
          <a:endParaRPr lang="zh-CN" altLang="en-US" sz="1600" dirty="0"/>
        </a:p>
      </dgm:t>
    </dgm:pt>
    <dgm:pt modelId="{9B32B3DE-B62D-482B-9BB5-165379A8C7E5}" type="parTrans" cxnId="{9192BF05-64EF-47ED-8DE0-F53F79520531}">
      <dgm:prSet/>
      <dgm:spPr/>
      <dgm:t>
        <a:bodyPr/>
        <a:lstStyle/>
        <a:p>
          <a:endParaRPr lang="zh-CN" altLang="en-US" sz="1600"/>
        </a:p>
      </dgm:t>
    </dgm:pt>
    <dgm:pt modelId="{FF64364A-92CE-46A1-8B11-16952A2BC0A1}" type="sibTrans" cxnId="{9192BF05-64EF-47ED-8DE0-F53F79520531}">
      <dgm:prSet/>
      <dgm:spPr/>
      <dgm:t>
        <a:bodyPr/>
        <a:lstStyle/>
        <a:p>
          <a:endParaRPr lang="zh-CN" altLang="en-US" sz="1600"/>
        </a:p>
      </dgm:t>
    </dgm:pt>
    <dgm:pt modelId="{84029EFC-DFBF-48DD-BC24-E0344F70680D}">
      <dgm:prSet phldrT="[文本]" custT="1"/>
      <dgm:spPr/>
      <dgm:t>
        <a:bodyPr/>
        <a:lstStyle/>
        <a:p>
          <a:r>
            <a:rPr lang="en-US" altLang="zh-CN" sz="1600" dirty="0" smtClean="0"/>
            <a:t>Interface show full contents</a:t>
          </a:r>
          <a:endParaRPr lang="zh-CN" altLang="en-US" sz="1600" dirty="0"/>
        </a:p>
      </dgm:t>
    </dgm:pt>
    <dgm:pt modelId="{450CE9EA-7D62-4F8D-8865-0D50183733D2}" type="parTrans" cxnId="{40F2C398-9E04-477E-B528-39C37CBE3003}">
      <dgm:prSet/>
      <dgm:spPr/>
      <dgm:t>
        <a:bodyPr/>
        <a:lstStyle/>
        <a:p>
          <a:endParaRPr lang="zh-CN" altLang="en-US" sz="1600"/>
        </a:p>
      </dgm:t>
    </dgm:pt>
    <dgm:pt modelId="{FEAB49AE-D1CB-4490-85F6-E91AECBBE6AB}" type="sibTrans" cxnId="{40F2C398-9E04-477E-B528-39C37CBE3003}">
      <dgm:prSet/>
      <dgm:spPr/>
      <dgm:t>
        <a:bodyPr/>
        <a:lstStyle/>
        <a:p>
          <a:endParaRPr lang="zh-CN" altLang="en-US" sz="1600"/>
        </a:p>
      </dgm:t>
    </dgm:pt>
    <dgm:pt modelId="{AE59EE8E-9E0D-4DA8-8FA5-CFF67D8C48F1}">
      <dgm:prSet phldrT="[文本]" custT="1"/>
      <dgm:spPr/>
      <dgm:t>
        <a:bodyPr/>
        <a:lstStyle/>
        <a:p>
          <a:r>
            <a:rPr lang="en-US" altLang="zh-CN" sz="1600" dirty="0" smtClean="0"/>
            <a:t>Automatic control, operation simple and easy</a:t>
          </a:r>
          <a:endParaRPr lang="zh-CN" altLang="en-US" sz="1600" dirty="0"/>
        </a:p>
      </dgm:t>
    </dgm:pt>
    <dgm:pt modelId="{440C4095-518B-4D34-941D-A8454179F9ED}" type="parTrans" cxnId="{3BA4A574-9494-45B2-BBFF-3DC262408D20}">
      <dgm:prSet/>
      <dgm:spPr/>
      <dgm:t>
        <a:bodyPr/>
        <a:lstStyle/>
        <a:p>
          <a:endParaRPr lang="zh-CN" altLang="en-US" sz="1600"/>
        </a:p>
      </dgm:t>
    </dgm:pt>
    <dgm:pt modelId="{650275CA-0580-447E-AB69-494EF96D3DBC}" type="sibTrans" cxnId="{3BA4A574-9494-45B2-BBFF-3DC262408D20}">
      <dgm:prSet/>
      <dgm:spPr/>
      <dgm:t>
        <a:bodyPr/>
        <a:lstStyle/>
        <a:p>
          <a:endParaRPr lang="zh-CN" altLang="en-US" sz="1600"/>
        </a:p>
      </dgm:t>
    </dgm:pt>
    <dgm:pt modelId="{9BB0743E-A011-4F7F-9C90-4D0A1208C678}">
      <dgm:prSet phldrT="[文本]" custT="1"/>
      <dgm:spPr/>
      <dgm:t>
        <a:bodyPr/>
        <a:lstStyle/>
        <a:p>
          <a:r>
            <a:rPr lang="en-US" altLang="zh-CN" sz="1600" dirty="0" smtClean="0"/>
            <a:t>Production efficiency is low</a:t>
          </a:r>
          <a:endParaRPr lang="zh-CN" altLang="en-US" sz="1600" dirty="0"/>
        </a:p>
      </dgm:t>
    </dgm:pt>
    <dgm:pt modelId="{107090AC-F94D-4F7D-9C6A-A82E9D3AA59D}" type="parTrans" cxnId="{4C9F3A34-76F4-4B1E-A64D-A92E6453F2C0}">
      <dgm:prSet/>
      <dgm:spPr/>
      <dgm:t>
        <a:bodyPr/>
        <a:lstStyle/>
        <a:p>
          <a:endParaRPr lang="zh-CN" altLang="en-US" sz="1600"/>
        </a:p>
      </dgm:t>
    </dgm:pt>
    <dgm:pt modelId="{DD6A59D9-FF7E-432D-B46D-A8D1E50AB736}" type="sibTrans" cxnId="{4C9F3A34-76F4-4B1E-A64D-A92E6453F2C0}">
      <dgm:prSet/>
      <dgm:spPr/>
      <dgm:t>
        <a:bodyPr/>
        <a:lstStyle/>
        <a:p>
          <a:endParaRPr lang="zh-CN" altLang="en-US" sz="1600"/>
        </a:p>
      </dgm:t>
    </dgm:pt>
    <dgm:pt modelId="{2EE7DD70-B299-4192-9381-C49570884BF6}">
      <dgm:prSet phldrT="[文本]" custT="1"/>
      <dgm:spPr/>
      <dgm:t>
        <a:bodyPr/>
        <a:lstStyle/>
        <a:p>
          <a:r>
            <a:rPr lang="en-US" altLang="zh-CN" sz="1600" dirty="0" smtClean="0"/>
            <a:t> Dual  task control, “gapless” switch, producing efficiency is much higher</a:t>
          </a:r>
          <a:endParaRPr lang="zh-CN" altLang="en-US" sz="1600" dirty="0"/>
        </a:p>
      </dgm:t>
    </dgm:pt>
    <dgm:pt modelId="{1B2F4787-5F95-463D-A977-281637894D8C}" type="parTrans" cxnId="{ECB14792-7496-48CD-94E5-DBB964824907}">
      <dgm:prSet/>
      <dgm:spPr/>
      <dgm:t>
        <a:bodyPr/>
        <a:lstStyle/>
        <a:p>
          <a:endParaRPr lang="zh-CN" altLang="en-US" sz="1600"/>
        </a:p>
      </dgm:t>
    </dgm:pt>
    <dgm:pt modelId="{A1A63543-30EC-4B3F-8A72-86E5F9F7A9B7}" type="sibTrans" cxnId="{ECB14792-7496-48CD-94E5-DBB964824907}">
      <dgm:prSet/>
      <dgm:spPr/>
      <dgm:t>
        <a:bodyPr/>
        <a:lstStyle/>
        <a:p>
          <a:endParaRPr lang="zh-CN" altLang="en-US" sz="1600"/>
        </a:p>
      </dgm:t>
    </dgm:pt>
    <dgm:pt modelId="{87C83C19-823F-4E4F-98DF-DCEE7D7E0F70}" type="pres">
      <dgm:prSet presAssocID="{5673BAF0-6B19-4391-A751-08CFF2328064}" presName="layout" presStyleCnt="0">
        <dgm:presLayoutVars>
          <dgm:chMax/>
          <dgm:chPref/>
          <dgm:dir/>
          <dgm:resizeHandles/>
        </dgm:presLayoutVars>
      </dgm:prSet>
      <dgm:spPr/>
      <dgm:t>
        <a:bodyPr/>
        <a:lstStyle/>
        <a:p>
          <a:endParaRPr lang="zh-CN" altLang="en-US"/>
        </a:p>
      </dgm:t>
    </dgm:pt>
    <dgm:pt modelId="{7A5F2B60-83A4-4C76-AF83-9A9AA1CA3919}" type="pres">
      <dgm:prSet presAssocID="{B014696B-A3C8-418D-BBCF-B128ECC2CCDD}" presName="root" presStyleCnt="0">
        <dgm:presLayoutVars>
          <dgm:chMax/>
          <dgm:chPref/>
        </dgm:presLayoutVars>
      </dgm:prSet>
      <dgm:spPr/>
    </dgm:pt>
    <dgm:pt modelId="{06CCA005-08F9-40AF-9700-CE6BC93F2994}" type="pres">
      <dgm:prSet presAssocID="{B014696B-A3C8-418D-BBCF-B128ECC2CCDD}" presName="rootComposite" presStyleCnt="0">
        <dgm:presLayoutVars/>
      </dgm:prSet>
      <dgm:spPr/>
    </dgm:pt>
    <dgm:pt modelId="{78C94A5E-E156-4BE0-ADEA-CB6BAC767C7A}" type="pres">
      <dgm:prSet presAssocID="{B014696B-A3C8-418D-BBCF-B128ECC2CCDD}" presName="ParentAccent" presStyleLbl="alignNode1" presStyleIdx="0" presStyleCnt="2" custScaleX="142794" custScaleY="155929" custLinFactNeighborX="-42676" custLinFactNeighborY="-81829"/>
      <dgm:spPr/>
    </dgm:pt>
    <dgm:pt modelId="{3694D241-24B4-43D7-BBBD-708D5A6E6546}" type="pres">
      <dgm:prSet presAssocID="{B014696B-A3C8-418D-BBCF-B128ECC2CCDD}" presName="ParentSmallAccent" presStyleLbl="fgAcc1" presStyleIdx="0" presStyleCnt="2" custLinFactX="-205153" custLinFactY="-94479" custLinFactNeighborX="-300000" custLinFactNeighborY="-100000"/>
      <dgm:spPr/>
    </dgm:pt>
    <dgm:pt modelId="{8B3D62A6-19A2-4B03-A50D-1B419D492E80}" type="pres">
      <dgm:prSet presAssocID="{B014696B-A3C8-418D-BBCF-B128ECC2CCDD}" presName="Parent" presStyleLbl="revTx" presStyleIdx="0" presStyleCnt="10" custScaleX="128725" custScaleY="75883" custLinFactNeighborX="-4068" custLinFactNeighborY="26823">
        <dgm:presLayoutVars>
          <dgm:chMax/>
          <dgm:chPref val="4"/>
          <dgm:bulletEnabled val="1"/>
        </dgm:presLayoutVars>
      </dgm:prSet>
      <dgm:spPr/>
      <dgm:t>
        <a:bodyPr/>
        <a:lstStyle/>
        <a:p>
          <a:endParaRPr lang="zh-CN" altLang="en-US"/>
        </a:p>
      </dgm:t>
    </dgm:pt>
    <dgm:pt modelId="{9F7DD419-9166-48DB-815E-D2C4A6F019B3}" type="pres">
      <dgm:prSet presAssocID="{B014696B-A3C8-418D-BBCF-B128ECC2CCDD}" presName="childShape" presStyleCnt="0">
        <dgm:presLayoutVars>
          <dgm:chMax val="0"/>
          <dgm:chPref val="0"/>
        </dgm:presLayoutVars>
      </dgm:prSet>
      <dgm:spPr/>
    </dgm:pt>
    <dgm:pt modelId="{84CCD70B-E2B7-48F2-A7D5-AD8521579AD5}" type="pres">
      <dgm:prSet presAssocID="{2C5FEC14-CD29-4D8D-954E-DE139AD46C60}" presName="childComposite" presStyleCnt="0">
        <dgm:presLayoutVars>
          <dgm:chMax val="0"/>
          <dgm:chPref val="0"/>
        </dgm:presLayoutVars>
      </dgm:prSet>
      <dgm:spPr/>
    </dgm:pt>
    <dgm:pt modelId="{D9EFD20B-6F6B-4439-A767-9B76203F3C13}" type="pres">
      <dgm:prSet presAssocID="{2C5FEC14-CD29-4D8D-954E-DE139AD46C60}" presName="ChildAccent" presStyleLbl="solidFgAcc1" presStyleIdx="0" presStyleCnt="8" custLinFactX="-243118" custLinFactY="-100000" custLinFactNeighborX="-300000" custLinFactNeighborY="-123408"/>
      <dgm:spPr/>
    </dgm:pt>
    <dgm:pt modelId="{0D773650-AD8D-419E-A37E-CC72739BE862}" type="pres">
      <dgm:prSet presAssocID="{2C5FEC14-CD29-4D8D-954E-DE139AD46C60}" presName="Child" presStyleLbl="revTx" presStyleIdx="1" presStyleCnt="10" custScaleX="99871" custLinFactNeighborX="-43873" custLinFactNeighborY="-85093">
        <dgm:presLayoutVars>
          <dgm:chMax val="0"/>
          <dgm:chPref val="0"/>
          <dgm:bulletEnabled val="1"/>
        </dgm:presLayoutVars>
      </dgm:prSet>
      <dgm:spPr/>
      <dgm:t>
        <a:bodyPr/>
        <a:lstStyle/>
        <a:p>
          <a:endParaRPr lang="zh-CN" altLang="en-US"/>
        </a:p>
      </dgm:t>
    </dgm:pt>
    <dgm:pt modelId="{55FB18E3-E66A-4F68-846C-E631C2604BC9}" type="pres">
      <dgm:prSet presAssocID="{28EFC73A-AC35-4103-AE64-22298D7C0BF4}" presName="childComposite" presStyleCnt="0">
        <dgm:presLayoutVars>
          <dgm:chMax val="0"/>
          <dgm:chPref val="0"/>
        </dgm:presLayoutVars>
      </dgm:prSet>
      <dgm:spPr/>
    </dgm:pt>
    <dgm:pt modelId="{4934EBC7-24B2-45DA-A9F0-A93F0DD6E0D0}" type="pres">
      <dgm:prSet presAssocID="{28EFC73A-AC35-4103-AE64-22298D7C0BF4}" presName="ChildAccent" presStyleLbl="solidFgAcc1" presStyleIdx="1" presStyleCnt="8" custLinFactX="-135671" custLinFactY="-100000" custLinFactNeighborX="-200000" custLinFactNeighborY="-149041"/>
      <dgm:spPr/>
    </dgm:pt>
    <dgm:pt modelId="{4C1A987E-E15A-4712-8D52-82A5422A7786}" type="pres">
      <dgm:prSet presAssocID="{28EFC73A-AC35-4103-AE64-22298D7C0BF4}" presName="Child" presStyleLbl="revTx" presStyleIdx="2" presStyleCnt="10" custScaleX="132773" custLinFactY="-13890" custLinFactNeighborX="-1267" custLinFactNeighborY="-100000">
        <dgm:presLayoutVars>
          <dgm:chMax val="0"/>
          <dgm:chPref val="0"/>
          <dgm:bulletEnabled val="1"/>
        </dgm:presLayoutVars>
      </dgm:prSet>
      <dgm:spPr/>
      <dgm:t>
        <a:bodyPr/>
        <a:lstStyle/>
        <a:p>
          <a:endParaRPr lang="zh-CN" altLang="en-US"/>
        </a:p>
      </dgm:t>
    </dgm:pt>
    <dgm:pt modelId="{816F6336-AA73-4490-8B79-F092DCDA983A}" type="pres">
      <dgm:prSet presAssocID="{114B2EF1-989D-4519-AD56-90202B17D43C}" presName="childComposite" presStyleCnt="0">
        <dgm:presLayoutVars>
          <dgm:chMax val="0"/>
          <dgm:chPref val="0"/>
        </dgm:presLayoutVars>
      </dgm:prSet>
      <dgm:spPr/>
    </dgm:pt>
    <dgm:pt modelId="{500AF374-EADF-40F7-8BF3-1FF017403BCE}" type="pres">
      <dgm:prSet presAssocID="{114B2EF1-989D-4519-AD56-90202B17D43C}" presName="ChildAccent" presStyleLbl="solidFgAcc1" presStyleIdx="2" presStyleCnt="8" custLinFactX="-147723" custLinFactY="-100000" custLinFactNeighborX="-200000" custLinFactNeighborY="-174673"/>
      <dgm:spPr/>
    </dgm:pt>
    <dgm:pt modelId="{18E430E8-AE3E-42FA-8235-23F3C3ACC43D}" type="pres">
      <dgm:prSet presAssocID="{114B2EF1-989D-4519-AD56-90202B17D43C}" presName="Child" presStyleLbl="revTx" presStyleIdx="3" presStyleCnt="10" custScaleX="134677" custLinFactY="-4501" custLinFactNeighborX="-11355" custLinFactNeighborY="-100000">
        <dgm:presLayoutVars>
          <dgm:chMax val="0"/>
          <dgm:chPref val="0"/>
          <dgm:bulletEnabled val="1"/>
        </dgm:presLayoutVars>
      </dgm:prSet>
      <dgm:spPr/>
      <dgm:t>
        <a:bodyPr/>
        <a:lstStyle/>
        <a:p>
          <a:endParaRPr lang="zh-CN" altLang="en-US"/>
        </a:p>
      </dgm:t>
    </dgm:pt>
    <dgm:pt modelId="{E413C4F3-D9BB-4C79-AD80-2500CEDFE888}" type="pres">
      <dgm:prSet presAssocID="{9BB0743E-A011-4F7F-9C90-4D0A1208C678}" presName="childComposite" presStyleCnt="0">
        <dgm:presLayoutVars>
          <dgm:chMax val="0"/>
          <dgm:chPref val="0"/>
        </dgm:presLayoutVars>
      </dgm:prSet>
      <dgm:spPr/>
    </dgm:pt>
    <dgm:pt modelId="{2D94DC5F-99FA-47AB-B2A9-BF40601B53EC}" type="pres">
      <dgm:prSet presAssocID="{9BB0743E-A011-4F7F-9C90-4D0A1208C678}" presName="ChildAccent" presStyleLbl="solidFgAcc1" presStyleIdx="3" presStyleCnt="8" custLinFactX="-200000" custLinFactY="-34331" custLinFactNeighborX="-238486" custLinFactNeighborY="-100000"/>
      <dgm:spPr/>
    </dgm:pt>
    <dgm:pt modelId="{68469DBC-1C39-431A-AD83-3D5F1266B155}" type="pres">
      <dgm:prSet presAssocID="{9BB0743E-A011-4F7F-9C90-4D0A1208C678}" presName="Child" presStyleLbl="revTx" presStyleIdx="4" presStyleCnt="10" custFlipVert="0" custScaleX="120338" custScaleY="72034" custLinFactNeighborX="-15606" custLinFactNeighborY="-46879">
        <dgm:presLayoutVars>
          <dgm:chMax val="0"/>
          <dgm:chPref val="0"/>
          <dgm:bulletEnabled val="1"/>
        </dgm:presLayoutVars>
      </dgm:prSet>
      <dgm:spPr/>
      <dgm:t>
        <a:bodyPr/>
        <a:lstStyle/>
        <a:p>
          <a:endParaRPr lang="zh-CN" altLang="en-US"/>
        </a:p>
      </dgm:t>
    </dgm:pt>
    <dgm:pt modelId="{B22C4BEF-6763-420B-BF14-EB9CAEFF3340}" type="pres">
      <dgm:prSet presAssocID="{DDC8D9E8-8627-4EAE-97B9-130D29CCC587}" presName="root" presStyleCnt="0">
        <dgm:presLayoutVars>
          <dgm:chMax/>
          <dgm:chPref/>
        </dgm:presLayoutVars>
      </dgm:prSet>
      <dgm:spPr/>
    </dgm:pt>
    <dgm:pt modelId="{85442AF8-747E-4590-ACDF-C76306014A29}" type="pres">
      <dgm:prSet presAssocID="{DDC8D9E8-8627-4EAE-97B9-130D29CCC587}" presName="rootComposite" presStyleCnt="0">
        <dgm:presLayoutVars/>
      </dgm:prSet>
      <dgm:spPr/>
    </dgm:pt>
    <dgm:pt modelId="{F3BB0176-6E35-4A71-948B-AA3B48DC037E}" type="pres">
      <dgm:prSet presAssocID="{DDC8D9E8-8627-4EAE-97B9-130D29CCC587}" presName="ParentAccent" presStyleLbl="alignNode1" presStyleIdx="1" presStyleCnt="2" custScaleX="101061" custScaleY="155929" custLinFactY="-5203" custLinFactNeighborX="-5145" custLinFactNeighborY="-100000"/>
      <dgm:spPr/>
    </dgm:pt>
    <dgm:pt modelId="{02CA8C8A-5C32-45C0-A81A-7BF63B8E36C5}" type="pres">
      <dgm:prSet presAssocID="{DDC8D9E8-8627-4EAE-97B9-130D29CCC587}" presName="ParentSmallAccent" presStyleLbl="fgAcc1" presStyleIdx="1" presStyleCnt="2" custLinFactY="-98976" custLinFactNeighborX="-2831" custLinFactNeighborY="-100000"/>
      <dgm:spPr/>
    </dgm:pt>
    <dgm:pt modelId="{2ACC268B-5728-4FF6-9C6A-5458392B8FB1}" type="pres">
      <dgm:prSet presAssocID="{DDC8D9E8-8627-4EAE-97B9-130D29CCC587}" presName="Parent" presStyleLbl="revTx" presStyleIdx="5" presStyleCnt="10" custScaleX="79500" custLinFactNeighborX="8437" custLinFactNeighborY="12650">
        <dgm:presLayoutVars>
          <dgm:chMax/>
          <dgm:chPref val="4"/>
          <dgm:bulletEnabled val="1"/>
        </dgm:presLayoutVars>
      </dgm:prSet>
      <dgm:spPr/>
      <dgm:t>
        <a:bodyPr/>
        <a:lstStyle/>
        <a:p>
          <a:endParaRPr lang="zh-CN" altLang="en-US"/>
        </a:p>
      </dgm:t>
    </dgm:pt>
    <dgm:pt modelId="{682B7151-28C5-4336-9C97-D2AFA9D341E7}" type="pres">
      <dgm:prSet presAssocID="{DDC8D9E8-8627-4EAE-97B9-130D29CCC587}" presName="childShape" presStyleCnt="0">
        <dgm:presLayoutVars>
          <dgm:chMax val="0"/>
          <dgm:chPref val="0"/>
        </dgm:presLayoutVars>
      </dgm:prSet>
      <dgm:spPr/>
    </dgm:pt>
    <dgm:pt modelId="{3220EC4A-3DCE-462F-8E61-D4774F620687}" type="pres">
      <dgm:prSet presAssocID="{9F1E002C-35FF-44B9-B68B-077B6476A927}" presName="childComposite" presStyleCnt="0">
        <dgm:presLayoutVars>
          <dgm:chMax val="0"/>
          <dgm:chPref val="0"/>
        </dgm:presLayoutVars>
      </dgm:prSet>
      <dgm:spPr/>
    </dgm:pt>
    <dgm:pt modelId="{02852B43-9DF7-4066-8F6F-B7B12B4C22AF}" type="pres">
      <dgm:prSet presAssocID="{9F1E002C-35FF-44B9-B68B-077B6476A927}" presName="ChildAccent" presStyleLbl="solidFgAcc1" presStyleIdx="4" presStyleCnt="8" custLinFactX="-200000" custLinFactY="-100000" custLinFactNeighborX="-275324" custLinFactNeighborY="-110317"/>
      <dgm:spPr/>
    </dgm:pt>
    <dgm:pt modelId="{947712E9-19C8-4FC6-A9FD-7A5F9C3183FB}" type="pres">
      <dgm:prSet presAssocID="{9F1E002C-35FF-44B9-B68B-077B6476A927}" presName="Child" presStyleLbl="revTx" presStyleIdx="6" presStyleCnt="10" custLinFactNeighborX="-30816" custLinFactNeighborY="-99808">
        <dgm:presLayoutVars>
          <dgm:chMax val="0"/>
          <dgm:chPref val="0"/>
          <dgm:bulletEnabled val="1"/>
        </dgm:presLayoutVars>
      </dgm:prSet>
      <dgm:spPr/>
      <dgm:t>
        <a:bodyPr/>
        <a:lstStyle/>
        <a:p>
          <a:endParaRPr lang="zh-CN" altLang="en-US"/>
        </a:p>
      </dgm:t>
    </dgm:pt>
    <dgm:pt modelId="{D4EAFB25-67B3-4DA6-8121-D59F76C9EC9E}" type="pres">
      <dgm:prSet presAssocID="{84029EFC-DFBF-48DD-BC24-E0344F70680D}" presName="childComposite" presStyleCnt="0">
        <dgm:presLayoutVars>
          <dgm:chMax val="0"/>
          <dgm:chPref val="0"/>
        </dgm:presLayoutVars>
      </dgm:prSet>
      <dgm:spPr/>
    </dgm:pt>
    <dgm:pt modelId="{0F450EAA-CFB9-43FB-9D85-6CFA72E1CB77}" type="pres">
      <dgm:prSet presAssocID="{84029EFC-DFBF-48DD-BC24-E0344F70680D}" presName="ChildAccent" presStyleLbl="solidFgAcc1" presStyleIdx="5" presStyleCnt="8" custLinFactX="-108069" custLinFactY="-100000" custLinFactNeighborX="-200000" custLinFactNeighborY="-142238"/>
      <dgm:spPr/>
    </dgm:pt>
    <dgm:pt modelId="{BAB07306-D285-4255-9CDE-E125435113BD}" type="pres">
      <dgm:prSet presAssocID="{84029EFC-DFBF-48DD-BC24-E0344F70680D}" presName="Child" presStyleLbl="revTx" presStyleIdx="7" presStyleCnt="10" custScaleX="126969" custLinFactY="-10972" custLinFactNeighborX="1289" custLinFactNeighborY="-100000">
        <dgm:presLayoutVars>
          <dgm:chMax val="0"/>
          <dgm:chPref val="0"/>
          <dgm:bulletEnabled val="1"/>
        </dgm:presLayoutVars>
      </dgm:prSet>
      <dgm:spPr/>
      <dgm:t>
        <a:bodyPr/>
        <a:lstStyle/>
        <a:p>
          <a:endParaRPr lang="zh-CN" altLang="en-US"/>
        </a:p>
      </dgm:t>
    </dgm:pt>
    <dgm:pt modelId="{4BDC2A16-AEA7-4572-A8DA-368D0D110717}" type="pres">
      <dgm:prSet presAssocID="{AE59EE8E-9E0D-4DA8-8FA5-CFF67D8C48F1}" presName="childComposite" presStyleCnt="0">
        <dgm:presLayoutVars>
          <dgm:chMax val="0"/>
          <dgm:chPref val="0"/>
        </dgm:presLayoutVars>
      </dgm:prSet>
      <dgm:spPr/>
    </dgm:pt>
    <dgm:pt modelId="{5A3F8701-B26C-405A-AD84-F85413525466}" type="pres">
      <dgm:prSet presAssocID="{AE59EE8E-9E0D-4DA8-8FA5-CFF67D8C48F1}" presName="ChildAccent" presStyleLbl="solidFgAcc1" presStyleIdx="6" presStyleCnt="8" custLinFactX="-100000" custLinFactY="-100000" custLinFactNeighborX="-127585" custLinFactNeighborY="-167871"/>
      <dgm:spPr/>
    </dgm:pt>
    <dgm:pt modelId="{A4A70A44-AFA9-4E99-A6DF-9BABFDD2CD7B}" type="pres">
      <dgm:prSet presAssocID="{AE59EE8E-9E0D-4DA8-8FA5-CFF67D8C48F1}" presName="Child" presStyleLbl="revTx" presStyleIdx="8" presStyleCnt="10" custScaleX="139684" custLinFactY="-4626" custLinFactNeighborX="4811" custLinFactNeighborY="-100000">
        <dgm:presLayoutVars>
          <dgm:chMax val="0"/>
          <dgm:chPref val="0"/>
          <dgm:bulletEnabled val="1"/>
        </dgm:presLayoutVars>
      </dgm:prSet>
      <dgm:spPr/>
      <dgm:t>
        <a:bodyPr/>
        <a:lstStyle/>
        <a:p>
          <a:endParaRPr lang="zh-CN" altLang="en-US"/>
        </a:p>
      </dgm:t>
    </dgm:pt>
    <dgm:pt modelId="{E4C98262-12A9-4F68-BA72-03CB739C968F}" type="pres">
      <dgm:prSet presAssocID="{2EE7DD70-B299-4192-9381-C49570884BF6}" presName="childComposite" presStyleCnt="0">
        <dgm:presLayoutVars>
          <dgm:chMax val="0"/>
          <dgm:chPref val="0"/>
        </dgm:presLayoutVars>
      </dgm:prSet>
      <dgm:spPr/>
    </dgm:pt>
    <dgm:pt modelId="{BD5CF68F-CBB5-483B-914C-34A87A569571}" type="pres">
      <dgm:prSet presAssocID="{2EE7DD70-B299-4192-9381-C49570884BF6}" presName="ChildAccent" presStyleLbl="solidFgAcc1" presStyleIdx="7" presStyleCnt="8" custLinFactX="-84620" custLinFactY="-100000" custLinFactNeighborX="-100000" custLinFactNeighborY="-183039"/>
      <dgm:spPr/>
    </dgm:pt>
    <dgm:pt modelId="{A6196454-E3C8-4629-9256-925EF4D258BE}" type="pres">
      <dgm:prSet presAssocID="{2EE7DD70-B299-4192-9381-C49570884BF6}" presName="Child" presStyleLbl="revTx" presStyleIdx="9" presStyleCnt="10" custScaleX="144914" custLinFactNeighborX="8290" custLinFactNeighborY="-92874">
        <dgm:presLayoutVars>
          <dgm:chMax val="0"/>
          <dgm:chPref val="0"/>
          <dgm:bulletEnabled val="1"/>
        </dgm:presLayoutVars>
      </dgm:prSet>
      <dgm:spPr/>
      <dgm:t>
        <a:bodyPr/>
        <a:lstStyle/>
        <a:p>
          <a:endParaRPr lang="zh-CN" altLang="en-US"/>
        </a:p>
      </dgm:t>
    </dgm:pt>
  </dgm:ptLst>
  <dgm:cxnLst>
    <dgm:cxn modelId="{6DBF2711-AF30-497F-9942-210201402B49}" srcId="{B014696B-A3C8-418D-BBCF-B128ECC2CCDD}" destId="{114B2EF1-989D-4519-AD56-90202B17D43C}" srcOrd="2" destOrd="0" parTransId="{457DC2B7-257C-4E86-B5DC-506D0BA8EB98}" sibTransId="{DF3FF5BB-CD10-4CD8-8359-72F2674420A9}"/>
    <dgm:cxn modelId="{2A4BDDA9-B357-4DE3-9413-ACC79C4BEC33}" type="presOf" srcId="{AE59EE8E-9E0D-4DA8-8FA5-CFF67D8C48F1}" destId="{A4A70A44-AFA9-4E99-A6DF-9BABFDD2CD7B}" srcOrd="0" destOrd="0" presId="urn:microsoft.com/office/officeart/2008/layout/SquareAccentList"/>
    <dgm:cxn modelId="{FF5F6DE5-651C-4503-9497-B06E7BB91D46}" srcId="{B014696B-A3C8-418D-BBCF-B128ECC2CCDD}" destId="{2C5FEC14-CD29-4D8D-954E-DE139AD46C60}" srcOrd="0" destOrd="0" parTransId="{BD7FEEB0-F08C-4011-BBFA-494B33B05E1F}" sibTransId="{FD996F60-D0C3-4620-853B-BB917CB84FC1}"/>
    <dgm:cxn modelId="{86970CE9-2EAE-4483-88A0-A136542C809D}" type="presOf" srcId="{9F1E002C-35FF-44B9-B68B-077B6476A927}" destId="{947712E9-19C8-4FC6-A9FD-7A5F9C3183FB}" srcOrd="0" destOrd="0" presId="urn:microsoft.com/office/officeart/2008/layout/SquareAccentList"/>
    <dgm:cxn modelId="{40F2C398-9E04-477E-B528-39C37CBE3003}" srcId="{DDC8D9E8-8627-4EAE-97B9-130D29CCC587}" destId="{84029EFC-DFBF-48DD-BC24-E0344F70680D}" srcOrd="1" destOrd="0" parTransId="{450CE9EA-7D62-4F8D-8865-0D50183733D2}" sibTransId="{FEAB49AE-D1CB-4490-85F6-E91AECBBE6AB}"/>
    <dgm:cxn modelId="{A22F67A3-A3F8-4D79-9A5D-424142F8032B}" type="presOf" srcId="{5673BAF0-6B19-4391-A751-08CFF2328064}" destId="{87C83C19-823F-4E4F-98DF-DCEE7D7E0F70}" srcOrd="0" destOrd="0" presId="urn:microsoft.com/office/officeart/2008/layout/SquareAccentList"/>
    <dgm:cxn modelId="{8B3ACFD6-003D-4B0E-8302-620DF9119240}" type="presOf" srcId="{114B2EF1-989D-4519-AD56-90202B17D43C}" destId="{18E430E8-AE3E-42FA-8235-23F3C3ACC43D}" srcOrd="0" destOrd="0" presId="urn:microsoft.com/office/officeart/2008/layout/SquareAccentList"/>
    <dgm:cxn modelId="{E7F2E4D0-AF6C-4392-A356-9BE76417E732}" srcId="{5673BAF0-6B19-4391-A751-08CFF2328064}" destId="{DDC8D9E8-8627-4EAE-97B9-130D29CCC587}" srcOrd="1" destOrd="0" parTransId="{D2543F64-5859-4D98-8743-065D5E7BE881}" sibTransId="{68334A1B-4A26-4864-A338-3137F9672E50}"/>
    <dgm:cxn modelId="{ECB14792-7496-48CD-94E5-DBB964824907}" srcId="{DDC8D9E8-8627-4EAE-97B9-130D29CCC587}" destId="{2EE7DD70-B299-4192-9381-C49570884BF6}" srcOrd="3" destOrd="0" parTransId="{1B2F4787-5F95-463D-A977-281637894D8C}" sibTransId="{A1A63543-30EC-4B3F-8A72-86E5F9F7A9B7}"/>
    <dgm:cxn modelId="{4C9F3A34-76F4-4B1E-A64D-A92E6453F2C0}" srcId="{B014696B-A3C8-418D-BBCF-B128ECC2CCDD}" destId="{9BB0743E-A011-4F7F-9C90-4D0A1208C678}" srcOrd="3" destOrd="0" parTransId="{107090AC-F94D-4F7D-9C6A-A82E9D3AA59D}" sibTransId="{DD6A59D9-FF7E-432D-B46D-A8D1E50AB736}"/>
    <dgm:cxn modelId="{E946D088-500F-4BC7-9886-BA6BB3BF01B7}" type="presOf" srcId="{B014696B-A3C8-418D-BBCF-B128ECC2CCDD}" destId="{8B3D62A6-19A2-4B03-A50D-1B419D492E80}" srcOrd="0" destOrd="0" presId="urn:microsoft.com/office/officeart/2008/layout/SquareAccentList"/>
    <dgm:cxn modelId="{9743BDDF-D7D7-4ECF-9973-307F3983A260}" srcId="{B014696B-A3C8-418D-BBCF-B128ECC2CCDD}" destId="{28EFC73A-AC35-4103-AE64-22298D7C0BF4}" srcOrd="1" destOrd="0" parTransId="{6D25F263-D5D3-4BFB-A035-C9C7A87E0DF8}" sibTransId="{568BA4A2-33F4-41D3-92F7-D7D0F9253408}"/>
    <dgm:cxn modelId="{FBD637C2-7203-4880-B6C3-FA82E308F536}" type="presOf" srcId="{2EE7DD70-B299-4192-9381-C49570884BF6}" destId="{A6196454-E3C8-4629-9256-925EF4D258BE}" srcOrd="0" destOrd="0" presId="urn:microsoft.com/office/officeart/2008/layout/SquareAccentList"/>
    <dgm:cxn modelId="{9192BF05-64EF-47ED-8DE0-F53F79520531}" srcId="{DDC8D9E8-8627-4EAE-97B9-130D29CCC587}" destId="{9F1E002C-35FF-44B9-B68B-077B6476A927}" srcOrd="0" destOrd="0" parTransId="{9B32B3DE-B62D-482B-9BB5-165379A8C7E5}" sibTransId="{FF64364A-92CE-46A1-8B11-16952A2BC0A1}"/>
    <dgm:cxn modelId="{A5FAF7F9-347A-4C69-A7A9-8466435DBD14}" type="presOf" srcId="{28EFC73A-AC35-4103-AE64-22298D7C0BF4}" destId="{4C1A987E-E15A-4712-8D52-82A5422A7786}" srcOrd="0" destOrd="0" presId="urn:microsoft.com/office/officeart/2008/layout/SquareAccentList"/>
    <dgm:cxn modelId="{3BA4A574-9494-45B2-BBFF-3DC262408D20}" srcId="{DDC8D9E8-8627-4EAE-97B9-130D29CCC587}" destId="{AE59EE8E-9E0D-4DA8-8FA5-CFF67D8C48F1}" srcOrd="2" destOrd="0" parTransId="{440C4095-518B-4D34-941D-A8454179F9ED}" sibTransId="{650275CA-0580-447E-AB69-494EF96D3DBC}"/>
    <dgm:cxn modelId="{64C97755-2644-4DAB-A494-A4DF1717E084}" type="presOf" srcId="{DDC8D9E8-8627-4EAE-97B9-130D29CCC587}" destId="{2ACC268B-5728-4FF6-9C6A-5458392B8FB1}" srcOrd="0" destOrd="0" presId="urn:microsoft.com/office/officeart/2008/layout/SquareAccentList"/>
    <dgm:cxn modelId="{28C74C0A-EB2D-4CED-B5FF-81FB80321E41}" srcId="{5673BAF0-6B19-4391-A751-08CFF2328064}" destId="{B014696B-A3C8-418D-BBCF-B128ECC2CCDD}" srcOrd="0" destOrd="0" parTransId="{AB67D9B8-77B4-407A-8091-87B9B6779B3C}" sibTransId="{E10048CB-D873-4A8A-B5C0-96CA80A95EDE}"/>
    <dgm:cxn modelId="{1F329F9F-85A3-4CD8-98D0-735578CDCA3B}" type="presOf" srcId="{9BB0743E-A011-4F7F-9C90-4D0A1208C678}" destId="{68469DBC-1C39-431A-AD83-3D5F1266B155}" srcOrd="0" destOrd="0" presId="urn:microsoft.com/office/officeart/2008/layout/SquareAccentList"/>
    <dgm:cxn modelId="{B762F44C-BC1D-4596-82CE-2BE9820E3053}" type="presOf" srcId="{84029EFC-DFBF-48DD-BC24-E0344F70680D}" destId="{BAB07306-D285-4255-9CDE-E125435113BD}" srcOrd="0" destOrd="0" presId="urn:microsoft.com/office/officeart/2008/layout/SquareAccentList"/>
    <dgm:cxn modelId="{9B812DF8-6BF9-4DBE-B525-58C44BBA62AA}" type="presOf" srcId="{2C5FEC14-CD29-4D8D-954E-DE139AD46C60}" destId="{0D773650-AD8D-419E-A37E-CC72739BE862}" srcOrd="0" destOrd="0" presId="urn:microsoft.com/office/officeart/2008/layout/SquareAccentList"/>
    <dgm:cxn modelId="{A7FD340C-C685-480D-83AC-314A3896797A}" type="presParOf" srcId="{87C83C19-823F-4E4F-98DF-DCEE7D7E0F70}" destId="{7A5F2B60-83A4-4C76-AF83-9A9AA1CA3919}" srcOrd="0" destOrd="0" presId="urn:microsoft.com/office/officeart/2008/layout/SquareAccentList"/>
    <dgm:cxn modelId="{9522BACD-D1FB-4675-BBB2-A3C9A21A8989}" type="presParOf" srcId="{7A5F2B60-83A4-4C76-AF83-9A9AA1CA3919}" destId="{06CCA005-08F9-40AF-9700-CE6BC93F2994}" srcOrd="0" destOrd="0" presId="urn:microsoft.com/office/officeart/2008/layout/SquareAccentList"/>
    <dgm:cxn modelId="{BB0E3D91-A9EF-468F-98B9-22A07C12FD75}" type="presParOf" srcId="{06CCA005-08F9-40AF-9700-CE6BC93F2994}" destId="{78C94A5E-E156-4BE0-ADEA-CB6BAC767C7A}" srcOrd="0" destOrd="0" presId="urn:microsoft.com/office/officeart/2008/layout/SquareAccentList"/>
    <dgm:cxn modelId="{234EB788-2CA3-40C8-8969-865434EED46C}" type="presParOf" srcId="{06CCA005-08F9-40AF-9700-CE6BC93F2994}" destId="{3694D241-24B4-43D7-BBBD-708D5A6E6546}" srcOrd="1" destOrd="0" presId="urn:microsoft.com/office/officeart/2008/layout/SquareAccentList"/>
    <dgm:cxn modelId="{7D9F84DF-A757-4E60-A0F1-96809B438E9A}" type="presParOf" srcId="{06CCA005-08F9-40AF-9700-CE6BC93F2994}" destId="{8B3D62A6-19A2-4B03-A50D-1B419D492E80}" srcOrd="2" destOrd="0" presId="urn:microsoft.com/office/officeart/2008/layout/SquareAccentList"/>
    <dgm:cxn modelId="{24F45E1A-DA08-44DD-B718-CD7FCFDEF550}" type="presParOf" srcId="{7A5F2B60-83A4-4C76-AF83-9A9AA1CA3919}" destId="{9F7DD419-9166-48DB-815E-D2C4A6F019B3}" srcOrd="1" destOrd="0" presId="urn:microsoft.com/office/officeart/2008/layout/SquareAccentList"/>
    <dgm:cxn modelId="{84C572F8-C3D4-4DFD-926D-0512BBBFBBC8}" type="presParOf" srcId="{9F7DD419-9166-48DB-815E-D2C4A6F019B3}" destId="{84CCD70B-E2B7-48F2-A7D5-AD8521579AD5}" srcOrd="0" destOrd="0" presId="urn:microsoft.com/office/officeart/2008/layout/SquareAccentList"/>
    <dgm:cxn modelId="{1352F67A-F325-4F37-A26A-2A4DD0786420}" type="presParOf" srcId="{84CCD70B-E2B7-48F2-A7D5-AD8521579AD5}" destId="{D9EFD20B-6F6B-4439-A767-9B76203F3C13}" srcOrd="0" destOrd="0" presId="urn:microsoft.com/office/officeart/2008/layout/SquareAccentList"/>
    <dgm:cxn modelId="{1BCCCA0C-C69A-45A6-ACE4-E4621618C604}" type="presParOf" srcId="{84CCD70B-E2B7-48F2-A7D5-AD8521579AD5}" destId="{0D773650-AD8D-419E-A37E-CC72739BE862}" srcOrd="1" destOrd="0" presId="urn:microsoft.com/office/officeart/2008/layout/SquareAccentList"/>
    <dgm:cxn modelId="{7934C1C2-E7A4-4D3D-AE39-0AAF28F82DF9}" type="presParOf" srcId="{9F7DD419-9166-48DB-815E-D2C4A6F019B3}" destId="{55FB18E3-E66A-4F68-846C-E631C2604BC9}" srcOrd="1" destOrd="0" presId="urn:microsoft.com/office/officeart/2008/layout/SquareAccentList"/>
    <dgm:cxn modelId="{00D04EE9-5886-4398-82A0-AFC59E985A67}" type="presParOf" srcId="{55FB18E3-E66A-4F68-846C-E631C2604BC9}" destId="{4934EBC7-24B2-45DA-A9F0-A93F0DD6E0D0}" srcOrd="0" destOrd="0" presId="urn:microsoft.com/office/officeart/2008/layout/SquareAccentList"/>
    <dgm:cxn modelId="{457781ED-F19C-4F5D-A4EF-AC99AFBFD37B}" type="presParOf" srcId="{55FB18E3-E66A-4F68-846C-E631C2604BC9}" destId="{4C1A987E-E15A-4712-8D52-82A5422A7786}" srcOrd="1" destOrd="0" presId="urn:microsoft.com/office/officeart/2008/layout/SquareAccentList"/>
    <dgm:cxn modelId="{6340C952-C273-4051-AB63-CD0FA9C4A6B1}" type="presParOf" srcId="{9F7DD419-9166-48DB-815E-D2C4A6F019B3}" destId="{816F6336-AA73-4490-8B79-F092DCDA983A}" srcOrd="2" destOrd="0" presId="urn:microsoft.com/office/officeart/2008/layout/SquareAccentList"/>
    <dgm:cxn modelId="{CBD64222-867E-4236-85D2-EB494884FA95}" type="presParOf" srcId="{816F6336-AA73-4490-8B79-F092DCDA983A}" destId="{500AF374-EADF-40F7-8BF3-1FF017403BCE}" srcOrd="0" destOrd="0" presId="urn:microsoft.com/office/officeart/2008/layout/SquareAccentList"/>
    <dgm:cxn modelId="{CCBE95A1-4B6B-4D01-A51B-1ABC8E9ECF65}" type="presParOf" srcId="{816F6336-AA73-4490-8B79-F092DCDA983A}" destId="{18E430E8-AE3E-42FA-8235-23F3C3ACC43D}" srcOrd="1" destOrd="0" presId="urn:microsoft.com/office/officeart/2008/layout/SquareAccentList"/>
    <dgm:cxn modelId="{58D54646-0C4E-4AA9-831E-8F48102EA06A}" type="presParOf" srcId="{9F7DD419-9166-48DB-815E-D2C4A6F019B3}" destId="{E413C4F3-D9BB-4C79-AD80-2500CEDFE888}" srcOrd="3" destOrd="0" presId="urn:microsoft.com/office/officeart/2008/layout/SquareAccentList"/>
    <dgm:cxn modelId="{9D0578D2-ED86-431F-93C9-06CA277A20B5}" type="presParOf" srcId="{E413C4F3-D9BB-4C79-AD80-2500CEDFE888}" destId="{2D94DC5F-99FA-47AB-B2A9-BF40601B53EC}" srcOrd="0" destOrd="0" presId="urn:microsoft.com/office/officeart/2008/layout/SquareAccentList"/>
    <dgm:cxn modelId="{208A92FD-A9B4-4570-A09B-A514E87EC4D7}" type="presParOf" srcId="{E413C4F3-D9BB-4C79-AD80-2500CEDFE888}" destId="{68469DBC-1C39-431A-AD83-3D5F1266B155}" srcOrd="1" destOrd="0" presId="urn:microsoft.com/office/officeart/2008/layout/SquareAccentList"/>
    <dgm:cxn modelId="{6B24E965-B714-455A-92A1-B2A4B05B49F0}" type="presParOf" srcId="{87C83C19-823F-4E4F-98DF-DCEE7D7E0F70}" destId="{B22C4BEF-6763-420B-BF14-EB9CAEFF3340}" srcOrd="1" destOrd="0" presId="urn:microsoft.com/office/officeart/2008/layout/SquareAccentList"/>
    <dgm:cxn modelId="{FB8AE58B-FA25-4946-87C6-173EE26D29D1}" type="presParOf" srcId="{B22C4BEF-6763-420B-BF14-EB9CAEFF3340}" destId="{85442AF8-747E-4590-ACDF-C76306014A29}" srcOrd="0" destOrd="0" presId="urn:microsoft.com/office/officeart/2008/layout/SquareAccentList"/>
    <dgm:cxn modelId="{D919B494-C4DB-44E2-97D2-0C71C0F95BBD}" type="presParOf" srcId="{85442AF8-747E-4590-ACDF-C76306014A29}" destId="{F3BB0176-6E35-4A71-948B-AA3B48DC037E}" srcOrd="0" destOrd="0" presId="urn:microsoft.com/office/officeart/2008/layout/SquareAccentList"/>
    <dgm:cxn modelId="{32093015-884C-41E2-8C7A-38404F9F2371}" type="presParOf" srcId="{85442AF8-747E-4590-ACDF-C76306014A29}" destId="{02CA8C8A-5C32-45C0-A81A-7BF63B8E36C5}" srcOrd="1" destOrd="0" presId="urn:microsoft.com/office/officeart/2008/layout/SquareAccentList"/>
    <dgm:cxn modelId="{093A6362-B1E6-49E4-B54D-5B93A0F179FF}" type="presParOf" srcId="{85442AF8-747E-4590-ACDF-C76306014A29}" destId="{2ACC268B-5728-4FF6-9C6A-5458392B8FB1}" srcOrd="2" destOrd="0" presId="urn:microsoft.com/office/officeart/2008/layout/SquareAccentList"/>
    <dgm:cxn modelId="{641191F0-F2F3-40DB-9528-5C49A5491B9A}" type="presParOf" srcId="{B22C4BEF-6763-420B-BF14-EB9CAEFF3340}" destId="{682B7151-28C5-4336-9C97-D2AFA9D341E7}" srcOrd="1" destOrd="0" presId="urn:microsoft.com/office/officeart/2008/layout/SquareAccentList"/>
    <dgm:cxn modelId="{560FC9FE-7BBD-4A64-84DA-428AE930C314}" type="presParOf" srcId="{682B7151-28C5-4336-9C97-D2AFA9D341E7}" destId="{3220EC4A-3DCE-462F-8E61-D4774F620687}" srcOrd="0" destOrd="0" presId="urn:microsoft.com/office/officeart/2008/layout/SquareAccentList"/>
    <dgm:cxn modelId="{E20506C7-5C8D-4059-B649-D5EF8B8F3B26}" type="presParOf" srcId="{3220EC4A-3DCE-462F-8E61-D4774F620687}" destId="{02852B43-9DF7-4066-8F6F-B7B12B4C22AF}" srcOrd="0" destOrd="0" presId="urn:microsoft.com/office/officeart/2008/layout/SquareAccentList"/>
    <dgm:cxn modelId="{499A6C6A-CC8E-4F26-85BF-34A0FC2C0B7C}" type="presParOf" srcId="{3220EC4A-3DCE-462F-8E61-D4774F620687}" destId="{947712E9-19C8-4FC6-A9FD-7A5F9C3183FB}" srcOrd="1" destOrd="0" presId="urn:microsoft.com/office/officeart/2008/layout/SquareAccentList"/>
    <dgm:cxn modelId="{0678E58E-1A80-4AFE-898C-C1ADC9CE9C7D}" type="presParOf" srcId="{682B7151-28C5-4336-9C97-D2AFA9D341E7}" destId="{D4EAFB25-67B3-4DA6-8121-D59F76C9EC9E}" srcOrd="1" destOrd="0" presId="urn:microsoft.com/office/officeart/2008/layout/SquareAccentList"/>
    <dgm:cxn modelId="{7688423A-9A43-4069-AC73-0B46628557AA}" type="presParOf" srcId="{D4EAFB25-67B3-4DA6-8121-D59F76C9EC9E}" destId="{0F450EAA-CFB9-43FB-9D85-6CFA72E1CB77}" srcOrd="0" destOrd="0" presId="urn:microsoft.com/office/officeart/2008/layout/SquareAccentList"/>
    <dgm:cxn modelId="{0C13AE9E-B230-4CD0-AE89-E8E184A6AA55}" type="presParOf" srcId="{D4EAFB25-67B3-4DA6-8121-D59F76C9EC9E}" destId="{BAB07306-D285-4255-9CDE-E125435113BD}" srcOrd="1" destOrd="0" presId="urn:microsoft.com/office/officeart/2008/layout/SquareAccentList"/>
    <dgm:cxn modelId="{435D527F-5D79-4470-B2D9-3BCD8C2BAB78}" type="presParOf" srcId="{682B7151-28C5-4336-9C97-D2AFA9D341E7}" destId="{4BDC2A16-AEA7-4572-A8DA-368D0D110717}" srcOrd="2" destOrd="0" presId="urn:microsoft.com/office/officeart/2008/layout/SquareAccentList"/>
    <dgm:cxn modelId="{5570589F-C42C-4CC1-8FB8-AE8FE0023741}" type="presParOf" srcId="{4BDC2A16-AEA7-4572-A8DA-368D0D110717}" destId="{5A3F8701-B26C-405A-AD84-F85413525466}" srcOrd="0" destOrd="0" presId="urn:microsoft.com/office/officeart/2008/layout/SquareAccentList"/>
    <dgm:cxn modelId="{A5656DF0-8039-47FA-A0FB-14B20E91F4CB}" type="presParOf" srcId="{4BDC2A16-AEA7-4572-A8DA-368D0D110717}" destId="{A4A70A44-AFA9-4E99-A6DF-9BABFDD2CD7B}" srcOrd="1" destOrd="0" presId="urn:microsoft.com/office/officeart/2008/layout/SquareAccentList"/>
    <dgm:cxn modelId="{AA3F2226-4A67-4D8F-BA8A-43FECAC95A28}" type="presParOf" srcId="{682B7151-28C5-4336-9C97-D2AFA9D341E7}" destId="{E4C98262-12A9-4F68-BA72-03CB739C968F}" srcOrd="3" destOrd="0" presId="urn:microsoft.com/office/officeart/2008/layout/SquareAccentList"/>
    <dgm:cxn modelId="{71562ED3-6B8A-44D4-95A3-F4F32FA31E10}" type="presParOf" srcId="{E4C98262-12A9-4F68-BA72-03CB739C968F}" destId="{BD5CF68F-CBB5-483B-914C-34A87A569571}" srcOrd="0" destOrd="0" presId="urn:microsoft.com/office/officeart/2008/layout/SquareAccentList"/>
    <dgm:cxn modelId="{D1474A52-DB56-4994-AFB4-7ED87BE14EA2}" type="presParOf" srcId="{E4C98262-12A9-4F68-BA72-03CB739C968F}" destId="{A6196454-E3C8-4629-9256-925EF4D258BE}" srcOrd="1" destOrd="0" presId="urn:microsoft.com/office/officeart/2008/layout/SquareAccentList"/>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E1D849-FC0C-4858-80B2-2A70A5C2A93A}">
      <dsp:nvSpPr>
        <dsp:cNvPr id="0" name=""/>
        <dsp:cNvSpPr/>
      </dsp:nvSpPr>
      <dsp:spPr>
        <a:xfrm>
          <a:off x="0" y="975934"/>
          <a:ext cx="7772400" cy="892055"/>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C8A0321-B917-4391-B98D-E69B2B89F2AD}">
      <dsp:nvSpPr>
        <dsp:cNvPr id="0" name=""/>
        <dsp:cNvSpPr/>
      </dsp:nvSpPr>
      <dsp:spPr>
        <a:xfrm>
          <a:off x="76199" y="685799"/>
          <a:ext cx="6919167" cy="1064643"/>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zh-CN" altLang="en-US" sz="2400" kern="1200" dirty="0" smtClean="0">
              <a:latin typeface="华文行楷" pitchFamily="2" charset="-122"/>
              <a:ea typeface="华文行楷" pitchFamily="2" charset="-122"/>
            </a:rPr>
            <a:t>一、充分降低用户的生产成本，从而达到为用户省钱的目的。</a:t>
          </a:r>
          <a:endParaRPr lang="zh-CN" altLang="en-US" sz="2400" kern="1200" dirty="0"/>
        </a:p>
      </dsp:txBody>
      <dsp:txXfrm>
        <a:off x="76199" y="685799"/>
        <a:ext cx="6919167" cy="1064643"/>
      </dsp:txXfrm>
    </dsp:sp>
    <dsp:sp modelId="{2DCAF8E5-1D3C-4658-A5BB-E2CBA4AB3559}">
      <dsp:nvSpPr>
        <dsp:cNvPr id="0" name=""/>
        <dsp:cNvSpPr/>
      </dsp:nvSpPr>
      <dsp:spPr>
        <a:xfrm>
          <a:off x="0" y="3068187"/>
          <a:ext cx="7772400" cy="892055"/>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C229A5F-99C5-427E-A2D0-A30D50CFE097}">
      <dsp:nvSpPr>
        <dsp:cNvPr id="0" name=""/>
        <dsp:cNvSpPr/>
      </dsp:nvSpPr>
      <dsp:spPr>
        <a:xfrm>
          <a:off x="76199" y="2499937"/>
          <a:ext cx="6949225" cy="1246372"/>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zh-CN" altLang="en-US" sz="2400" kern="1200" smtClean="0">
              <a:latin typeface="华文行楷" pitchFamily="2" charset="-122"/>
              <a:ea typeface="华文行楷" pitchFamily="2" charset="-122"/>
            </a:rPr>
            <a:t>二、充分降低用户对设备使用的难度，让设备成为傻瓜型的，从而达到使用户降低对操作员工的依赖性，方便并轻松的管理公司</a:t>
          </a:r>
          <a:endParaRPr lang="zh-CN" altLang="en-US" sz="2400" kern="1200" dirty="0"/>
        </a:p>
      </dsp:txBody>
      <dsp:txXfrm>
        <a:off x="76199" y="2499937"/>
        <a:ext cx="6949225" cy="124637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F45B0D-E3C4-4320-88ED-0F50636AA1DC}">
      <dsp:nvSpPr>
        <dsp:cNvPr id="0" name=""/>
        <dsp:cNvSpPr/>
      </dsp:nvSpPr>
      <dsp:spPr>
        <a:xfrm>
          <a:off x="-4940803" y="-752464"/>
          <a:ext cx="5848329" cy="5848329"/>
        </a:xfrm>
        <a:prstGeom prst="blockArc">
          <a:avLst>
            <a:gd name="adj1" fmla="val 18900000"/>
            <a:gd name="adj2" fmla="val 2700000"/>
            <a:gd name="adj3" fmla="val 369"/>
          </a:avLst>
        </a:pr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7612373-9401-4B91-B586-BDA1481C86D6}">
      <dsp:nvSpPr>
        <dsp:cNvPr id="0" name=""/>
        <dsp:cNvSpPr/>
      </dsp:nvSpPr>
      <dsp:spPr>
        <a:xfrm>
          <a:off x="460784" y="333920"/>
          <a:ext cx="7526456" cy="668188"/>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0375" tIns="81280" rIns="81280" bIns="81280" numCol="1" spcCol="1270" anchor="ctr" anchorCtr="0">
          <a:noAutofit/>
        </a:bodyPr>
        <a:lstStyle/>
        <a:p>
          <a:pPr lvl="0" algn="l" defTabSz="1422400">
            <a:lnSpc>
              <a:spcPct val="90000"/>
            </a:lnSpc>
            <a:spcBef>
              <a:spcPct val="0"/>
            </a:spcBef>
            <a:spcAft>
              <a:spcPct val="35000"/>
            </a:spcAft>
          </a:pPr>
          <a:r>
            <a:rPr lang="zh-CN" altLang="en-US" sz="3200" b="1" kern="1200" dirty="0" smtClean="0">
              <a:solidFill>
                <a:srgbClr val="000099"/>
              </a:solidFill>
              <a:latin typeface="+mn-ea"/>
              <a:ea typeface="+mn-ea"/>
            </a:rPr>
            <a:t>高效：</a:t>
          </a:r>
          <a:r>
            <a:rPr lang="en-US" altLang="zh-CN" sz="2200" b="1" kern="1200" dirty="0" smtClean="0">
              <a:latin typeface="+mn-ea"/>
              <a:ea typeface="+mn-ea"/>
            </a:rPr>
            <a:t>HZS180</a:t>
          </a:r>
          <a:r>
            <a:rPr lang="zh-CN" altLang="en-US" sz="2200" b="1" kern="1200" dirty="0" smtClean="0">
              <a:latin typeface="+mn-ea"/>
              <a:ea typeface="+mn-ea"/>
            </a:rPr>
            <a:t>站峰值可达到</a:t>
          </a:r>
          <a:r>
            <a:rPr lang="en-US" altLang="zh-CN" sz="2200" b="1" kern="1200" dirty="0" smtClean="0">
              <a:latin typeface="+mn-ea"/>
              <a:ea typeface="+mn-ea"/>
            </a:rPr>
            <a:t>200</a:t>
          </a:r>
          <a:r>
            <a:rPr lang="zh-CN" altLang="en-US" sz="2200" b="1" kern="1200" dirty="0" smtClean="0">
              <a:latin typeface="+mn-ea"/>
              <a:ea typeface="+mn-ea"/>
            </a:rPr>
            <a:t>方。</a:t>
          </a:r>
          <a:endParaRPr lang="zh-CN" altLang="en-US" sz="2200" b="1" kern="1200" dirty="0">
            <a:latin typeface="+mn-ea"/>
            <a:ea typeface="+mn-ea"/>
          </a:endParaRPr>
        </a:p>
      </dsp:txBody>
      <dsp:txXfrm>
        <a:off x="460784" y="333920"/>
        <a:ext cx="7526456" cy="668188"/>
      </dsp:txXfrm>
    </dsp:sp>
    <dsp:sp modelId="{BCB76228-9AC2-4AEA-94F7-B316E02995E2}">
      <dsp:nvSpPr>
        <dsp:cNvPr id="0" name=""/>
        <dsp:cNvSpPr/>
      </dsp:nvSpPr>
      <dsp:spPr>
        <a:xfrm>
          <a:off x="43166" y="250397"/>
          <a:ext cx="835235" cy="83523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54D1770-27AE-486F-A805-9BA0646AE8FA}">
      <dsp:nvSpPr>
        <dsp:cNvPr id="0" name=""/>
        <dsp:cNvSpPr/>
      </dsp:nvSpPr>
      <dsp:spPr>
        <a:xfrm>
          <a:off x="735650" y="1357311"/>
          <a:ext cx="7264806" cy="668188"/>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0375" tIns="81280" rIns="81280" bIns="81280" numCol="1" spcCol="1270" anchor="ctr" anchorCtr="0">
          <a:noAutofit/>
        </a:bodyPr>
        <a:lstStyle/>
        <a:p>
          <a:pPr lvl="0" algn="l" defTabSz="1422400">
            <a:lnSpc>
              <a:spcPct val="90000"/>
            </a:lnSpc>
            <a:spcBef>
              <a:spcPct val="0"/>
            </a:spcBef>
            <a:spcAft>
              <a:spcPct val="35000"/>
            </a:spcAft>
          </a:pPr>
          <a:r>
            <a:rPr lang="zh-CN" altLang="en-US" sz="3200" b="1" kern="1200" dirty="0" smtClean="0">
              <a:solidFill>
                <a:srgbClr val="000099"/>
              </a:solidFill>
            </a:rPr>
            <a:t>节能：</a:t>
          </a:r>
          <a:r>
            <a:rPr lang="en-US" altLang="zh-CN" sz="2200" b="1" kern="1200" dirty="0" smtClean="0">
              <a:latin typeface="华文楷体" pitchFamily="2" charset="-122"/>
              <a:ea typeface="华文楷体" pitchFamily="2" charset="-122"/>
            </a:rPr>
            <a:t>2</a:t>
          </a:r>
          <a:r>
            <a:rPr lang="zh-CN" altLang="en-US" sz="2200" b="1" kern="1200" dirty="0" smtClean="0">
              <a:latin typeface="华文楷体" pitchFamily="2" charset="-122"/>
              <a:ea typeface="华文楷体" pitchFamily="2" charset="-122"/>
            </a:rPr>
            <a:t>台</a:t>
          </a:r>
          <a:r>
            <a:rPr lang="en-US" altLang="zh-CN" sz="2200" b="1" kern="1200" dirty="0" smtClean="0">
              <a:latin typeface="华文楷体" pitchFamily="2" charset="-122"/>
              <a:ea typeface="华文楷体" pitchFamily="2" charset="-122"/>
            </a:rPr>
            <a:t>HZS180</a:t>
          </a:r>
          <a:r>
            <a:rPr lang="zh-CN" altLang="en-US" sz="2200" b="1" kern="1200" dirty="0" smtClean="0">
              <a:latin typeface="华文楷体" pitchFamily="2" charset="-122"/>
              <a:ea typeface="华文楷体" pitchFamily="2" charset="-122"/>
            </a:rPr>
            <a:t>站可以共用一台</a:t>
          </a:r>
          <a:r>
            <a:rPr lang="en-US" altLang="zh-CN" sz="2200" b="1" kern="1200" dirty="0" smtClean="0">
              <a:latin typeface="华文楷体" pitchFamily="2" charset="-122"/>
              <a:ea typeface="华文楷体" pitchFamily="2" charset="-122"/>
            </a:rPr>
            <a:t>250KW</a:t>
          </a:r>
          <a:r>
            <a:rPr lang="zh-CN" altLang="en-US" sz="2200" b="1" kern="1200" dirty="0" smtClean="0">
              <a:latin typeface="华文楷体" pitchFamily="2" charset="-122"/>
              <a:ea typeface="华文楷体" pitchFamily="2" charset="-122"/>
            </a:rPr>
            <a:t>变压器。</a:t>
          </a:r>
          <a:endParaRPr lang="zh-CN" altLang="en-US" sz="2200" b="1" kern="1200" dirty="0"/>
        </a:p>
      </dsp:txBody>
      <dsp:txXfrm>
        <a:off x="735650" y="1357311"/>
        <a:ext cx="7264806" cy="668188"/>
      </dsp:txXfrm>
    </dsp:sp>
    <dsp:sp modelId="{21034691-7248-45D2-AAA2-89C21FE3103C}">
      <dsp:nvSpPr>
        <dsp:cNvPr id="0" name=""/>
        <dsp:cNvSpPr/>
      </dsp:nvSpPr>
      <dsp:spPr>
        <a:xfrm>
          <a:off x="426254" y="1252853"/>
          <a:ext cx="835235" cy="83523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203AE8F-4B02-4DC5-A422-ADA6556A40BF}">
      <dsp:nvSpPr>
        <dsp:cNvPr id="0" name=""/>
        <dsp:cNvSpPr/>
      </dsp:nvSpPr>
      <dsp:spPr>
        <a:xfrm>
          <a:off x="784260" y="2338834"/>
          <a:ext cx="7262591" cy="668188"/>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0375" tIns="81280" rIns="81280" bIns="81280" numCol="1" spcCol="1270" anchor="ctr" anchorCtr="0">
          <a:noAutofit/>
        </a:bodyPr>
        <a:lstStyle/>
        <a:p>
          <a:pPr lvl="0" algn="l" defTabSz="1422400">
            <a:lnSpc>
              <a:spcPct val="90000"/>
            </a:lnSpc>
            <a:spcBef>
              <a:spcPct val="0"/>
            </a:spcBef>
            <a:spcAft>
              <a:spcPct val="35000"/>
            </a:spcAft>
          </a:pPr>
          <a:r>
            <a:rPr lang="zh-CN" altLang="en-US" sz="3200" b="1" kern="1200" dirty="0" smtClean="0">
              <a:solidFill>
                <a:srgbClr val="000099"/>
              </a:solidFill>
            </a:rPr>
            <a:t>环保：</a:t>
          </a:r>
          <a:r>
            <a:rPr lang="zh-CN" altLang="en-US" sz="2200" b="1" kern="1200" dirty="0" smtClean="0"/>
            <a:t>将粉尘、噪音、污水三大污染源零排放。</a:t>
          </a:r>
          <a:endParaRPr lang="zh-CN" altLang="en-US" sz="2200" b="1" kern="1200" dirty="0"/>
        </a:p>
      </dsp:txBody>
      <dsp:txXfrm>
        <a:off x="784260" y="2338834"/>
        <a:ext cx="7262591" cy="668188"/>
      </dsp:txXfrm>
    </dsp:sp>
    <dsp:sp modelId="{253E60BB-0556-4D58-AD4D-3111E8EE0CA1}">
      <dsp:nvSpPr>
        <dsp:cNvPr id="0" name=""/>
        <dsp:cNvSpPr/>
      </dsp:nvSpPr>
      <dsp:spPr>
        <a:xfrm>
          <a:off x="426254" y="2255310"/>
          <a:ext cx="835235" cy="83523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4F73BC5-954F-48E7-8F82-9998C7FA655A}">
      <dsp:nvSpPr>
        <dsp:cNvPr id="0" name=""/>
        <dsp:cNvSpPr/>
      </dsp:nvSpPr>
      <dsp:spPr>
        <a:xfrm>
          <a:off x="447010" y="3341290"/>
          <a:ext cx="7554003" cy="668188"/>
        </a:xfrm>
        <a:prstGeom prst="rect">
          <a:avLst/>
        </a:prstGeom>
        <a:solidFill>
          <a:schemeClr val="accen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0375" tIns="81280" rIns="81280" bIns="81280" numCol="1" spcCol="1270" anchor="ctr" anchorCtr="0">
          <a:noAutofit/>
        </a:bodyPr>
        <a:lstStyle/>
        <a:p>
          <a:pPr lvl="0" algn="l" defTabSz="1422400">
            <a:lnSpc>
              <a:spcPct val="90000"/>
            </a:lnSpc>
            <a:spcBef>
              <a:spcPct val="0"/>
            </a:spcBef>
            <a:spcAft>
              <a:spcPct val="35000"/>
            </a:spcAft>
          </a:pPr>
          <a:r>
            <a:rPr lang="zh-CN" altLang="en-US" sz="3200" b="1" kern="1200" dirty="0" smtClean="0">
              <a:solidFill>
                <a:srgbClr val="000099"/>
              </a:solidFill>
            </a:rPr>
            <a:t>美观：</a:t>
          </a:r>
          <a:r>
            <a:rPr lang="zh-CN" altLang="en-US" sz="2200" b="1" kern="1200" dirty="0" smtClean="0"/>
            <a:t>外形巍峨美观，</a:t>
          </a:r>
          <a:endParaRPr lang="zh-CN" altLang="en-US" sz="2200" b="1" kern="1200" dirty="0"/>
        </a:p>
      </dsp:txBody>
      <dsp:txXfrm>
        <a:off x="447010" y="3341290"/>
        <a:ext cx="7554003" cy="668188"/>
      </dsp:txXfrm>
    </dsp:sp>
    <dsp:sp modelId="{9D5B35DA-FB6A-4ACA-8C9C-9DF2A0F4AD2A}">
      <dsp:nvSpPr>
        <dsp:cNvPr id="0" name=""/>
        <dsp:cNvSpPr/>
      </dsp:nvSpPr>
      <dsp:spPr>
        <a:xfrm>
          <a:off x="43166" y="3257767"/>
          <a:ext cx="835235" cy="83523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B9C2CC-F6EB-4F78-83A3-E20B78E587E2}">
      <dsp:nvSpPr>
        <dsp:cNvPr id="0" name=""/>
        <dsp:cNvSpPr/>
      </dsp:nvSpPr>
      <dsp:spPr>
        <a:xfrm>
          <a:off x="71437" y="0"/>
          <a:ext cx="2143125" cy="570118"/>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加法计量</a:t>
          </a:r>
          <a:endParaRPr lang="zh-CN" altLang="en-US" sz="2400" kern="1200" dirty="0"/>
        </a:p>
      </dsp:txBody>
      <dsp:txXfrm>
        <a:off x="71437" y="0"/>
        <a:ext cx="2143125" cy="570118"/>
      </dsp:txXfrm>
    </dsp:sp>
    <dsp:sp modelId="{7821D3A6-9932-4965-8005-A353423C21E6}">
      <dsp:nvSpPr>
        <dsp:cNvPr id="0" name=""/>
        <dsp:cNvSpPr/>
      </dsp:nvSpPr>
      <dsp:spPr>
        <a:xfrm>
          <a:off x="0" y="640959"/>
          <a:ext cx="57150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latin typeface="楷体_GB2312" pitchFamily="49" charset="-122"/>
              <a:ea typeface="楷体_GB2312" pitchFamily="49" charset="-122"/>
            </a:rPr>
            <a:t>在称量结束斗门关闭时，斗门与称量斗中还会有一段物流落下形成落差，影响称量精度。即使通过粗精称、点动称量等方式来减少落差也只能将称量精度控制在</a:t>
          </a:r>
          <a:r>
            <a:rPr lang="en-US" altLang="zh-CN"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±2%</a:t>
          </a:r>
          <a:r>
            <a:rPr lang="zh-CN" altLang="en-US" sz="2200" kern="1200" dirty="0" smtClean="0">
              <a:latin typeface="楷体_GB2312" pitchFamily="49" charset="-122"/>
              <a:ea typeface="楷体_GB2312" pitchFamily="49" charset="-122"/>
            </a:rPr>
            <a:t>以内。</a:t>
          </a:r>
          <a:endParaRPr lang="zh-CN" altLang="en-US" sz="2200" kern="1200" dirty="0"/>
        </a:p>
      </dsp:txBody>
      <dsp:txXfrm>
        <a:off x="0" y="640959"/>
        <a:ext cx="5715000" cy="1722240"/>
      </dsp:txXfrm>
    </dsp:sp>
    <dsp:sp modelId="{84B761E8-5749-4C33-A9A8-57EB8C3DFC27}">
      <dsp:nvSpPr>
        <dsp:cNvPr id="0" name=""/>
        <dsp:cNvSpPr/>
      </dsp:nvSpPr>
      <dsp:spPr>
        <a:xfrm>
          <a:off x="76180" y="2362203"/>
          <a:ext cx="2143125" cy="570118"/>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减法计量</a:t>
          </a:r>
          <a:endParaRPr lang="zh-CN" altLang="en-US" sz="2400" kern="1200" dirty="0"/>
        </a:p>
      </dsp:txBody>
      <dsp:txXfrm>
        <a:off x="76180" y="2362203"/>
        <a:ext cx="2143125" cy="570118"/>
      </dsp:txXfrm>
    </dsp:sp>
    <dsp:sp modelId="{A8BC7B34-4659-4620-8137-50840D2C5839}">
      <dsp:nvSpPr>
        <dsp:cNvPr id="0" name=""/>
        <dsp:cNvSpPr/>
      </dsp:nvSpPr>
      <dsp:spPr>
        <a:xfrm>
          <a:off x="0" y="2933318"/>
          <a:ext cx="57150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latin typeface="楷体_GB2312" pitchFamily="49" charset="-122"/>
              <a:ea typeface="楷体_GB2312" pitchFamily="49" charset="-122"/>
            </a:rPr>
            <a:t>采用减法计量由于落料是皮带匀速强拉，不存在落差，因此骨料称量</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精度提高了</a:t>
          </a:r>
          <a:r>
            <a:rPr lang="en-US" altLang="zh-CN"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20</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倍</a:t>
          </a:r>
          <a:r>
            <a:rPr lang="zh-CN" altLang="en-US" sz="2200" kern="1200" dirty="0" smtClean="0">
              <a:solidFill>
                <a:srgbClr val="FF0000"/>
              </a:solidFill>
              <a:latin typeface="楷体_GB2312" pitchFamily="49" charset="-122"/>
              <a:ea typeface="楷体_GB2312" pitchFamily="49" charset="-122"/>
            </a:rPr>
            <a:t>，</a:t>
          </a:r>
          <a:r>
            <a:rPr lang="zh-CN" altLang="en-US" sz="2200" kern="1200" dirty="0" smtClean="0">
              <a:latin typeface="楷体_GB2312" pitchFamily="49" charset="-122"/>
              <a:ea typeface="楷体_GB2312" pitchFamily="49" charset="-122"/>
            </a:rPr>
            <a:t>控制在</a:t>
          </a:r>
          <a:r>
            <a:rPr lang="en-US" altLang="zh-CN"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±0.1%</a:t>
          </a:r>
          <a:r>
            <a:rPr lang="zh-CN" altLang="en-US" sz="2200" kern="1200" dirty="0" smtClean="0">
              <a:latin typeface="楷体_GB2312" pitchFamily="49" charset="-122"/>
              <a:ea typeface="楷体_GB2312" pitchFamily="49" charset="-122"/>
            </a:rPr>
            <a:t>内。</a:t>
          </a:r>
          <a:endParaRPr lang="zh-CN" altLang="en-US" sz="2200" kern="1200" dirty="0"/>
        </a:p>
      </dsp:txBody>
      <dsp:txXfrm>
        <a:off x="0" y="2933318"/>
        <a:ext cx="5715000" cy="10598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B9C2CC-F6EB-4F78-83A3-E20B78E587E2}">
      <dsp:nvSpPr>
        <dsp:cNvPr id="0" name=""/>
        <dsp:cNvSpPr/>
      </dsp:nvSpPr>
      <dsp:spPr>
        <a:xfrm>
          <a:off x="71437" y="0"/>
          <a:ext cx="2143125" cy="570118"/>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加法计量</a:t>
          </a:r>
          <a:endParaRPr lang="zh-CN" altLang="en-US" sz="2400" kern="1200" dirty="0"/>
        </a:p>
      </dsp:txBody>
      <dsp:txXfrm>
        <a:off x="71437" y="0"/>
        <a:ext cx="2143125" cy="570118"/>
      </dsp:txXfrm>
    </dsp:sp>
    <dsp:sp modelId="{7821D3A6-9932-4965-8005-A353423C21E6}">
      <dsp:nvSpPr>
        <dsp:cNvPr id="0" name=""/>
        <dsp:cNvSpPr/>
      </dsp:nvSpPr>
      <dsp:spPr>
        <a:xfrm>
          <a:off x="0" y="806560"/>
          <a:ext cx="57150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ea typeface="楷体_GB2312" pitchFamily="49" charset="-122"/>
            </a:rPr>
            <a:t>先称量后落料，且每次只能</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落一骨料</a:t>
          </a:r>
          <a:r>
            <a:rPr lang="zh-CN" altLang="en-US" sz="2200" kern="1200" dirty="0" smtClean="0">
              <a:ea typeface="楷体_GB2312" pitchFamily="49" charset="-122"/>
            </a:rPr>
            <a:t>。</a:t>
          </a:r>
          <a:endParaRPr lang="zh-CN" altLang="en-US" sz="2200" kern="1200" dirty="0"/>
        </a:p>
      </dsp:txBody>
      <dsp:txXfrm>
        <a:off x="0" y="806560"/>
        <a:ext cx="5715000" cy="1059840"/>
      </dsp:txXfrm>
    </dsp:sp>
    <dsp:sp modelId="{84B761E8-5749-4C33-A9A8-57EB8C3DFC27}">
      <dsp:nvSpPr>
        <dsp:cNvPr id="0" name=""/>
        <dsp:cNvSpPr/>
      </dsp:nvSpPr>
      <dsp:spPr>
        <a:xfrm>
          <a:off x="76180" y="1531938"/>
          <a:ext cx="2143125" cy="570118"/>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减法计量</a:t>
          </a:r>
          <a:endParaRPr lang="zh-CN" altLang="en-US" sz="2400" kern="1200" dirty="0"/>
        </a:p>
      </dsp:txBody>
      <dsp:txXfrm>
        <a:off x="76180" y="1531938"/>
        <a:ext cx="2143125" cy="570118"/>
      </dsp:txXfrm>
    </dsp:sp>
    <dsp:sp modelId="{A8BC7B34-4659-4620-8137-50840D2C5839}">
      <dsp:nvSpPr>
        <dsp:cNvPr id="0" name=""/>
        <dsp:cNvSpPr/>
      </dsp:nvSpPr>
      <dsp:spPr>
        <a:xfrm>
          <a:off x="0" y="2436518"/>
          <a:ext cx="57150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ea typeface="楷体_GB2312" pitchFamily="49" charset="-122"/>
            </a:rPr>
            <a:t>减法计量的称量时间与落料时间重叠：皮带转动时不仅是放料还是在称量，并且可以</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同时落四骨料</a:t>
          </a:r>
          <a:r>
            <a:rPr lang="zh-CN" altLang="en-US" sz="2200" kern="1200" dirty="0" smtClean="0">
              <a:ea typeface="楷体_GB2312" pitchFamily="49" charset="-122"/>
            </a:rPr>
            <a:t>，节省了</a:t>
          </a:r>
          <a:r>
            <a:rPr lang="en-US" altLang="zh-CN"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3/4</a:t>
          </a:r>
          <a:r>
            <a:rPr lang="zh-CN" altLang="en-US" sz="2200" kern="1200" dirty="0" smtClean="0">
              <a:ea typeface="楷体_GB2312" pitchFamily="49" charset="-122"/>
            </a:rPr>
            <a:t>的落料时间，这就</a:t>
          </a:r>
          <a:r>
            <a:rPr lang="zh-CN" altLang="en-US" sz="2200" b="1" kern="1200" dirty="0" smtClean="0">
              <a:ea typeface="楷体_GB2312" pitchFamily="49" charset="-122"/>
            </a:rPr>
            <a:t>大大提高了落料的效率</a:t>
          </a:r>
          <a:r>
            <a:rPr lang="zh-CN" altLang="en-US" sz="2200" kern="1200" dirty="0" smtClean="0">
              <a:ea typeface="楷体_GB2312" pitchFamily="49" charset="-122"/>
            </a:rPr>
            <a:t>。</a:t>
          </a:r>
          <a:endParaRPr lang="zh-CN" altLang="en-US" sz="2200" kern="1200" dirty="0"/>
        </a:p>
      </dsp:txBody>
      <dsp:txXfrm>
        <a:off x="0" y="2436518"/>
        <a:ext cx="5715000" cy="139104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B9C2CC-F6EB-4F78-83A3-E20B78E587E2}">
      <dsp:nvSpPr>
        <dsp:cNvPr id="0" name=""/>
        <dsp:cNvSpPr/>
      </dsp:nvSpPr>
      <dsp:spPr>
        <a:xfrm>
          <a:off x="71437" y="0"/>
          <a:ext cx="2143125" cy="489945"/>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effectLst/>
            </a:rPr>
            <a:t>加法计量</a:t>
          </a:r>
          <a:endParaRPr lang="zh-CN" altLang="en-US" sz="2400" b="1" kern="1200" dirty="0">
            <a:solidFill>
              <a:schemeClr val="tx1"/>
            </a:solidFill>
            <a:effectLst/>
          </a:endParaRPr>
        </a:p>
      </dsp:txBody>
      <dsp:txXfrm>
        <a:off x="71437" y="0"/>
        <a:ext cx="2143125" cy="489945"/>
      </dsp:txXfrm>
    </dsp:sp>
    <dsp:sp modelId="{7821D3A6-9932-4965-8005-A353423C21E6}">
      <dsp:nvSpPr>
        <dsp:cNvPr id="0" name=""/>
        <dsp:cNvSpPr/>
      </dsp:nvSpPr>
      <dsp:spPr>
        <a:xfrm>
          <a:off x="0" y="495024"/>
          <a:ext cx="5715000"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solidFill>
                <a:schemeClr val="tx1"/>
              </a:solidFill>
              <a:latin typeface="楷体_GB2312" pitchFamily="49" charset="-122"/>
              <a:ea typeface="楷体_GB2312" pitchFamily="49" charset="-122"/>
            </a:rPr>
            <a:t>为了控制落料精度，斗门料口就不能设计的太大，这样就使</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砂石容易起拱</a:t>
          </a:r>
          <a:r>
            <a:rPr lang="zh-CN" altLang="en-US" sz="2200" kern="1200" dirty="0" smtClean="0">
              <a:solidFill>
                <a:srgbClr val="FF0000"/>
              </a:solidFill>
              <a:latin typeface="楷体_GB2312" pitchFamily="49" charset="-122"/>
              <a:ea typeface="楷体_GB2312" pitchFamily="49" charset="-122"/>
            </a:rPr>
            <a:t>，</a:t>
          </a:r>
          <a:r>
            <a:rPr lang="zh-CN" altLang="en-US" sz="2200" kern="1200" dirty="0" smtClean="0">
              <a:solidFill>
                <a:schemeClr val="tx1"/>
              </a:solidFill>
              <a:latin typeface="楷体_GB2312" pitchFamily="49" charset="-122"/>
              <a:ea typeface="楷体_GB2312" pitchFamily="49" charset="-122"/>
            </a:rPr>
            <a:t>必须在料斗上安装振动器，有时振动器也不能消除起拱，就必须靠人工去敲或捅料斗，这就</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耽误时间，降低效率</a:t>
          </a:r>
          <a:r>
            <a:rPr lang="zh-CN" altLang="en-US" sz="2200"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endParaRPr lang="zh-CN" altLang="en-US" sz="2200" kern="1200" dirty="0">
            <a:solidFill>
              <a:srgbClr val="FF0000"/>
            </a:solidFill>
            <a:effectLst>
              <a:outerShdw blurRad="38100" dist="38100" dir="2700000" algn="tl">
                <a:srgbClr val="000000">
                  <a:alpha val="43137"/>
                </a:srgbClr>
              </a:outerShdw>
            </a:effectLst>
          </a:endParaRPr>
        </a:p>
      </dsp:txBody>
      <dsp:txXfrm>
        <a:off x="0" y="495024"/>
        <a:ext cx="5715000" cy="1707750"/>
      </dsp:txXfrm>
    </dsp:sp>
    <dsp:sp modelId="{84B761E8-5749-4C33-A9A8-57EB8C3DFC27}">
      <dsp:nvSpPr>
        <dsp:cNvPr id="0" name=""/>
        <dsp:cNvSpPr/>
      </dsp:nvSpPr>
      <dsp:spPr>
        <a:xfrm>
          <a:off x="76180" y="2201490"/>
          <a:ext cx="2143125" cy="489945"/>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effectLst/>
            </a:rPr>
            <a:t>减法计量</a:t>
          </a:r>
          <a:endParaRPr lang="zh-CN" altLang="en-US" sz="2400" b="1" kern="1200" dirty="0">
            <a:solidFill>
              <a:schemeClr val="tx1"/>
            </a:solidFill>
            <a:effectLst/>
          </a:endParaRPr>
        </a:p>
      </dsp:txBody>
      <dsp:txXfrm>
        <a:off x="76180" y="2201490"/>
        <a:ext cx="2143125" cy="489945"/>
      </dsp:txXfrm>
    </dsp:sp>
    <dsp:sp modelId="{A8BC7B34-4659-4620-8137-50840D2C5839}">
      <dsp:nvSpPr>
        <dsp:cNvPr id="0" name=""/>
        <dsp:cNvSpPr/>
      </dsp:nvSpPr>
      <dsp:spPr>
        <a:xfrm>
          <a:off x="0" y="2692720"/>
          <a:ext cx="57150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solidFill>
                <a:schemeClr val="tx1"/>
              </a:solidFill>
              <a:latin typeface="楷体_GB2312" pitchFamily="49" charset="-122"/>
              <a:ea typeface="楷体_GB2312" pitchFamily="49" charset="-122"/>
            </a:rPr>
            <a:t>砂石靠皮带强拉出料，即使湿度很大也</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不会起拱</a:t>
          </a:r>
          <a:r>
            <a:rPr lang="zh-CN" altLang="en-US" sz="2200" kern="1200" dirty="0" smtClean="0">
              <a:solidFill>
                <a:schemeClr val="tx1"/>
              </a:solidFill>
              <a:latin typeface="楷体_GB2312" pitchFamily="49" charset="-122"/>
              <a:ea typeface="楷体_GB2312" pitchFamily="49" charset="-122"/>
            </a:rPr>
            <a:t>堵住不下料，不必派人拿着铁棍去敲或捅料斗，也不需要安装震动器，这不仅为我们</a:t>
          </a:r>
          <a:r>
            <a:rPr lang="zh-CN" altLang="en-US" sz="2200" b="1"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提高了效率，还降低了噪音</a:t>
          </a:r>
          <a:r>
            <a:rPr lang="zh-CN" altLang="en-US" sz="2200" kern="1200" dirty="0" smtClean="0">
              <a:solidFill>
                <a:schemeClr val="tx1"/>
              </a:solidFill>
              <a:latin typeface="楷体_GB2312" pitchFamily="49" charset="-122"/>
              <a:ea typeface="楷体_GB2312" pitchFamily="49" charset="-122"/>
            </a:rPr>
            <a:t>。</a:t>
          </a:r>
          <a:endParaRPr lang="zh-CN" altLang="en-US" sz="2200" kern="1200" dirty="0"/>
        </a:p>
      </dsp:txBody>
      <dsp:txXfrm>
        <a:off x="0" y="2692720"/>
        <a:ext cx="5715000" cy="136620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B9C2CC-F6EB-4F78-83A3-E20B78E587E2}">
      <dsp:nvSpPr>
        <dsp:cNvPr id="0" name=""/>
        <dsp:cNvSpPr/>
      </dsp:nvSpPr>
      <dsp:spPr>
        <a:xfrm>
          <a:off x="71437" y="0"/>
          <a:ext cx="2143125" cy="472129"/>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effectLst/>
            </a:rPr>
            <a:t>加法计量</a:t>
          </a:r>
          <a:endParaRPr lang="zh-CN" altLang="en-US" sz="2400" b="1" kern="1200" dirty="0">
            <a:solidFill>
              <a:schemeClr val="tx1"/>
            </a:solidFill>
            <a:effectLst/>
          </a:endParaRPr>
        </a:p>
      </dsp:txBody>
      <dsp:txXfrm>
        <a:off x="71437" y="0"/>
        <a:ext cx="2143125" cy="472129"/>
      </dsp:txXfrm>
    </dsp:sp>
    <dsp:sp modelId="{7821D3A6-9932-4965-8005-A353423C21E6}">
      <dsp:nvSpPr>
        <dsp:cNvPr id="0" name=""/>
        <dsp:cNvSpPr/>
      </dsp:nvSpPr>
      <dsp:spPr>
        <a:xfrm>
          <a:off x="0" y="496059"/>
          <a:ext cx="5715000"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ea typeface="楷体_GB2312" pitchFamily="49" charset="-122"/>
            </a:rPr>
            <a:t>落料的瞬间对皮带的冲击非常大，使皮带电机功率瞬时增加，这样会大大降低电机的寿命。</a:t>
          </a:r>
          <a:endParaRPr lang="zh-CN" altLang="en-US" sz="2200" kern="1200" dirty="0">
            <a:solidFill>
              <a:srgbClr val="FF0000"/>
            </a:solidFill>
            <a:effectLst>
              <a:outerShdw blurRad="38100" dist="38100" dir="2700000" algn="tl">
                <a:srgbClr val="000000">
                  <a:alpha val="43137"/>
                </a:srgbClr>
              </a:outerShdw>
            </a:effectLst>
          </a:endParaRPr>
        </a:p>
      </dsp:txBody>
      <dsp:txXfrm>
        <a:off x="0" y="496059"/>
        <a:ext cx="5715000" cy="1042245"/>
      </dsp:txXfrm>
    </dsp:sp>
    <dsp:sp modelId="{84B761E8-5749-4C33-A9A8-57EB8C3DFC27}">
      <dsp:nvSpPr>
        <dsp:cNvPr id="0" name=""/>
        <dsp:cNvSpPr/>
      </dsp:nvSpPr>
      <dsp:spPr>
        <a:xfrm>
          <a:off x="76180" y="1536397"/>
          <a:ext cx="2143125" cy="472129"/>
        </a:xfrm>
        <a:prstGeom prst="round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effectLst/>
            </a:rPr>
            <a:t>减法计量</a:t>
          </a:r>
          <a:endParaRPr lang="zh-CN" altLang="en-US" sz="2400" b="1" kern="1200" dirty="0">
            <a:solidFill>
              <a:schemeClr val="tx1"/>
            </a:solidFill>
            <a:effectLst/>
          </a:endParaRPr>
        </a:p>
      </dsp:txBody>
      <dsp:txXfrm>
        <a:off x="76180" y="1536397"/>
        <a:ext cx="2143125" cy="472129"/>
      </dsp:txXfrm>
    </dsp:sp>
    <dsp:sp modelId="{A8BC7B34-4659-4620-8137-50840D2C5839}">
      <dsp:nvSpPr>
        <dsp:cNvPr id="0" name=""/>
        <dsp:cNvSpPr/>
      </dsp:nvSpPr>
      <dsp:spPr>
        <a:xfrm>
          <a:off x="0" y="2010434"/>
          <a:ext cx="5715000" cy="202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5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zh-CN" altLang="en-US" sz="2200" kern="1200" dirty="0" smtClean="0">
              <a:ea typeface="楷体_GB2312" pitchFamily="49" charset="-122"/>
            </a:rPr>
            <a:t>砂石同时均匀下料，对电机的冲击很小。落在平皮带上的骨料形成了一层砂一层石的混合状态，再经过平皮带向斜皮带倾倒、斜皮带向中储斗倾倒、中储斗再向主机里投料后沙石已经过三次混合，可</a:t>
          </a:r>
          <a:r>
            <a:rPr lang="zh-CN" altLang="en-US" sz="2200"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缩短搅拌时间</a:t>
          </a:r>
          <a:r>
            <a:rPr lang="zh-CN" altLang="en-US" sz="2200" kern="1200" dirty="0" smtClean="0">
              <a:ea typeface="楷体_GB2312" pitchFamily="49" charset="-122"/>
            </a:rPr>
            <a:t>。同时也</a:t>
          </a:r>
          <a:r>
            <a:rPr lang="zh-CN" altLang="en-US" sz="2200" kern="1200"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保护主机延长寿命</a:t>
          </a:r>
          <a:r>
            <a:rPr lang="zh-CN" altLang="en-US" sz="2200" kern="1200" dirty="0" smtClean="0">
              <a:ea typeface="楷体_GB2312" pitchFamily="49" charset="-122"/>
            </a:rPr>
            <a:t>。</a:t>
          </a:r>
          <a:endParaRPr lang="zh-CN" altLang="en-US" sz="2200" kern="1200" dirty="0"/>
        </a:p>
      </dsp:txBody>
      <dsp:txXfrm>
        <a:off x="0" y="2010434"/>
        <a:ext cx="5715000" cy="202963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C94A5E-E156-4BE0-ADEA-CB6BAC767C7A}">
      <dsp:nvSpPr>
        <dsp:cNvPr id="0" name=""/>
        <dsp:cNvSpPr/>
      </dsp:nvSpPr>
      <dsp:spPr>
        <a:xfrm>
          <a:off x="249046" y="76199"/>
          <a:ext cx="2526363" cy="458585"/>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694D241-24B4-43D7-BBBD-708D5A6E6546}">
      <dsp:nvSpPr>
        <dsp:cNvPr id="0" name=""/>
        <dsp:cNvSpPr/>
      </dsp:nvSpPr>
      <dsp:spPr>
        <a:xfrm>
          <a:off x="377390" y="228599"/>
          <a:ext cx="183647" cy="18364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B3D62A6-19A2-4B03-A50D-1B419D492E80}">
      <dsp:nvSpPr>
        <dsp:cNvPr id="0" name=""/>
        <dsp:cNvSpPr/>
      </dsp:nvSpPr>
      <dsp:spPr>
        <a:xfrm>
          <a:off x="706254" y="163088"/>
          <a:ext cx="1884229" cy="40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zh-CN" altLang="en-US" sz="2000" b="1" kern="1200" dirty="0" smtClean="0"/>
            <a:t>传统控制系统</a:t>
          </a:r>
          <a:endParaRPr lang="zh-CN" altLang="en-US" sz="2000" b="1" kern="1200" dirty="0"/>
        </a:p>
      </dsp:txBody>
      <dsp:txXfrm>
        <a:off x="706254" y="163088"/>
        <a:ext cx="1884229" cy="400909"/>
      </dsp:txXfrm>
    </dsp:sp>
    <dsp:sp modelId="{D9EFD20B-6F6B-4439-A767-9B76203F3C13}">
      <dsp:nvSpPr>
        <dsp:cNvPr id="0" name=""/>
        <dsp:cNvSpPr/>
      </dsp:nvSpPr>
      <dsp:spPr>
        <a:xfrm>
          <a:off x="362952" y="685800"/>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D773650-AD8D-419E-A37E-CC72739BE862}">
      <dsp:nvSpPr>
        <dsp:cNvPr id="0" name=""/>
        <dsp:cNvSpPr/>
      </dsp:nvSpPr>
      <dsp:spPr>
        <a:xfrm>
          <a:off x="716430" y="533402"/>
          <a:ext cx="2324851"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以配比为轴线设计</a:t>
          </a:r>
          <a:endParaRPr lang="zh-CN" altLang="en-US" sz="1600" kern="1200" dirty="0"/>
        </a:p>
      </dsp:txBody>
      <dsp:txXfrm>
        <a:off x="716430" y="533402"/>
        <a:ext cx="2324851" cy="428071"/>
      </dsp:txXfrm>
    </dsp:sp>
    <dsp:sp modelId="{4934EBC7-24B2-45DA-A9F0-A93F0DD6E0D0}">
      <dsp:nvSpPr>
        <dsp:cNvPr id="0" name=""/>
        <dsp:cNvSpPr/>
      </dsp:nvSpPr>
      <dsp:spPr>
        <a:xfrm>
          <a:off x="362952" y="1066800"/>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C1A987E-E15A-4712-8D52-82A5422A7786}">
      <dsp:nvSpPr>
        <dsp:cNvPr id="0" name=""/>
        <dsp:cNvSpPr/>
      </dsp:nvSpPr>
      <dsp:spPr>
        <a:xfrm>
          <a:off x="701900" y="914399"/>
          <a:ext cx="2324851"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控制界面简单</a:t>
          </a:r>
          <a:endParaRPr lang="zh-CN" altLang="en-US" sz="1600" kern="1200" dirty="0"/>
        </a:p>
      </dsp:txBody>
      <dsp:txXfrm>
        <a:off x="701900" y="914399"/>
        <a:ext cx="2324851" cy="428071"/>
      </dsp:txXfrm>
    </dsp:sp>
    <dsp:sp modelId="{500AF374-EADF-40F7-8BF3-1FF017403BCE}">
      <dsp:nvSpPr>
        <dsp:cNvPr id="0" name=""/>
        <dsp:cNvSpPr/>
      </dsp:nvSpPr>
      <dsp:spPr>
        <a:xfrm>
          <a:off x="362954" y="1523999"/>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8E430E8-AE3E-42FA-8235-23F3C3ACC43D}">
      <dsp:nvSpPr>
        <dsp:cNvPr id="0" name=""/>
        <dsp:cNvSpPr/>
      </dsp:nvSpPr>
      <dsp:spPr>
        <a:xfrm>
          <a:off x="747118" y="1371978"/>
          <a:ext cx="2497774"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配比更换须人工手动调整</a:t>
          </a:r>
          <a:endParaRPr lang="zh-CN" altLang="en-US" sz="1600" kern="1200" dirty="0"/>
        </a:p>
      </dsp:txBody>
      <dsp:txXfrm>
        <a:off x="747118" y="1371978"/>
        <a:ext cx="2497774" cy="428071"/>
      </dsp:txXfrm>
    </dsp:sp>
    <dsp:sp modelId="{2D94DC5F-99FA-47AB-B2A9-BF40601B53EC}">
      <dsp:nvSpPr>
        <dsp:cNvPr id="0" name=""/>
        <dsp:cNvSpPr/>
      </dsp:nvSpPr>
      <dsp:spPr>
        <a:xfrm>
          <a:off x="336570" y="1939661"/>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8469DBC-1C39-431A-AD83-3D5F1266B155}">
      <dsp:nvSpPr>
        <dsp:cNvPr id="0" name=""/>
        <dsp:cNvSpPr/>
      </dsp:nvSpPr>
      <dsp:spPr>
        <a:xfrm>
          <a:off x="737191" y="1828799"/>
          <a:ext cx="2324851"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生产效率不高</a:t>
          </a:r>
          <a:endParaRPr lang="zh-CN" altLang="en-US" sz="1600" kern="1200" dirty="0"/>
        </a:p>
      </dsp:txBody>
      <dsp:txXfrm>
        <a:off x="737191" y="1828799"/>
        <a:ext cx="2324851" cy="428071"/>
      </dsp:txXfrm>
    </dsp:sp>
    <dsp:sp modelId="{F3BB0176-6E35-4A71-948B-AA3B48DC037E}">
      <dsp:nvSpPr>
        <dsp:cNvPr id="0" name=""/>
        <dsp:cNvSpPr/>
      </dsp:nvSpPr>
      <dsp:spPr>
        <a:xfrm>
          <a:off x="3557527" y="81599"/>
          <a:ext cx="2526363" cy="458585"/>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2CA8C8A-5C32-45C0-A81A-7BF63B8E36C5}">
      <dsp:nvSpPr>
        <dsp:cNvPr id="0" name=""/>
        <dsp:cNvSpPr/>
      </dsp:nvSpPr>
      <dsp:spPr>
        <a:xfrm>
          <a:off x="3707847" y="217629"/>
          <a:ext cx="183647" cy="18364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ACC268B-5728-4FF6-9C6A-5458392B8FB1}">
      <dsp:nvSpPr>
        <dsp:cNvPr id="0" name=""/>
        <dsp:cNvSpPr/>
      </dsp:nvSpPr>
      <dsp:spPr>
        <a:xfrm>
          <a:off x="4114279" y="66833"/>
          <a:ext cx="1987373" cy="528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zh-CN" altLang="en-US" sz="2000" b="1" kern="1200" dirty="0" smtClean="0"/>
            <a:t>佳一控制系统</a:t>
          </a:r>
          <a:endParaRPr lang="zh-CN" altLang="en-US" sz="2000" b="1" kern="1200" dirty="0"/>
        </a:p>
      </dsp:txBody>
      <dsp:txXfrm>
        <a:off x="4114279" y="66833"/>
        <a:ext cx="1987373" cy="528325"/>
      </dsp:txXfrm>
    </dsp:sp>
    <dsp:sp modelId="{02852B43-9DF7-4066-8F6F-B7B12B4C22AF}">
      <dsp:nvSpPr>
        <dsp:cNvPr id="0" name=""/>
        <dsp:cNvSpPr/>
      </dsp:nvSpPr>
      <dsp:spPr>
        <a:xfrm>
          <a:off x="3726138" y="762864"/>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47712E9-19C8-4FC6-A9FD-7A5F9C3183FB}">
      <dsp:nvSpPr>
        <dsp:cNvPr id="0" name=""/>
        <dsp:cNvSpPr/>
      </dsp:nvSpPr>
      <dsp:spPr>
        <a:xfrm>
          <a:off x="4057599" y="599632"/>
          <a:ext cx="2324851"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以生产计划为轴线设计</a:t>
          </a:r>
          <a:endParaRPr lang="zh-CN" altLang="en-US" sz="1600" kern="1200" dirty="0"/>
        </a:p>
      </dsp:txBody>
      <dsp:txXfrm>
        <a:off x="4057599" y="599632"/>
        <a:ext cx="2324851" cy="428071"/>
      </dsp:txXfrm>
    </dsp:sp>
    <dsp:sp modelId="{0F450EAA-CFB9-43FB-9D85-6CFA72E1CB77}">
      <dsp:nvSpPr>
        <dsp:cNvPr id="0" name=""/>
        <dsp:cNvSpPr/>
      </dsp:nvSpPr>
      <dsp:spPr>
        <a:xfrm>
          <a:off x="3726138" y="1190936"/>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AB07306-D285-4255-9CDE-E125435113BD}">
      <dsp:nvSpPr>
        <dsp:cNvPr id="0" name=""/>
        <dsp:cNvSpPr/>
      </dsp:nvSpPr>
      <dsp:spPr>
        <a:xfrm>
          <a:off x="4057599" y="1043110"/>
          <a:ext cx="2324851"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控制界面内容齐全</a:t>
          </a:r>
          <a:endParaRPr lang="zh-CN" altLang="en-US" sz="1600" kern="1200" dirty="0"/>
        </a:p>
      </dsp:txBody>
      <dsp:txXfrm>
        <a:off x="4057599" y="1043110"/>
        <a:ext cx="2324851" cy="428071"/>
      </dsp:txXfrm>
    </dsp:sp>
    <dsp:sp modelId="{5A3F8701-B26C-405A-AD84-F85413525466}">
      <dsp:nvSpPr>
        <dsp:cNvPr id="0" name=""/>
        <dsp:cNvSpPr/>
      </dsp:nvSpPr>
      <dsp:spPr>
        <a:xfrm>
          <a:off x="3726138" y="1619008"/>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4A70A44-AFA9-4E99-A6DF-9BABFDD2CD7B}">
      <dsp:nvSpPr>
        <dsp:cNvPr id="0" name=""/>
        <dsp:cNvSpPr/>
      </dsp:nvSpPr>
      <dsp:spPr>
        <a:xfrm>
          <a:off x="3983692" y="1486588"/>
          <a:ext cx="2324851"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全自动控制，操作方便</a:t>
          </a:r>
          <a:endParaRPr lang="zh-CN" altLang="en-US" sz="1600" kern="1200" dirty="0"/>
        </a:p>
      </dsp:txBody>
      <dsp:txXfrm>
        <a:off x="3983692" y="1486588"/>
        <a:ext cx="2324851" cy="428071"/>
      </dsp:txXfrm>
    </dsp:sp>
    <dsp:sp modelId="{BD5CF68F-CBB5-483B-914C-34A87A569571}">
      <dsp:nvSpPr>
        <dsp:cNvPr id="0" name=""/>
        <dsp:cNvSpPr/>
      </dsp:nvSpPr>
      <dsp:spPr>
        <a:xfrm>
          <a:off x="3726136" y="2003977"/>
          <a:ext cx="183642" cy="18364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6196454-E3C8-4629-9256-925EF4D258BE}">
      <dsp:nvSpPr>
        <dsp:cNvPr id="0" name=""/>
        <dsp:cNvSpPr/>
      </dsp:nvSpPr>
      <dsp:spPr>
        <a:xfrm>
          <a:off x="4001779" y="1899253"/>
          <a:ext cx="3465005" cy="42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zh-CN" altLang="en-US" sz="1600" kern="1200" dirty="0" smtClean="0"/>
            <a:t>双计划控制，无缝连接，生产高效</a:t>
          </a:r>
          <a:endParaRPr lang="zh-CN" altLang="en-US" sz="1600" kern="1200" dirty="0"/>
        </a:p>
      </dsp:txBody>
      <dsp:txXfrm>
        <a:off x="4001779" y="1899253"/>
        <a:ext cx="3465005" cy="42807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选项卡列表"/>
  <dgm:desc val="用于显示非有序信息块或者分组信息块。非常适合于包含少量级别 1 文本的列表。第一个级别 2 显示在级别 1 文本旁边，其余级别 2 文本显示在级别 1 文本下方。"/>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1/layout/TabList">
  <dgm:title val="选项卡列表"/>
  <dgm:desc val="用于显示非有序信息块或者分组信息块。非常适合于包含少量级别 1 文本的列表。第一个级别 2 显示在级别 1 文本旁边，其余级别 2 文本显示在级别 1 文本下方。"/>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TabList">
  <dgm:title val="选项卡列表"/>
  <dgm:desc val="用于显示非有序信息块或者分组信息块。非常适合于包含少量级别 1 文本的列表。第一个级别 2 显示在级别 1 文本旁边，其余级别 2 文本显示在级别 1 文本下方。"/>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eaLnBrk="0" fontAlgn="base" hangingPunct="0">
              <a:lnSpc>
                <a:spcPct val="100000"/>
              </a:lnSpc>
              <a:spcBef>
                <a:spcPct val="0"/>
              </a:spcBef>
              <a:buClrTx/>
              <a:buSzTx/>
              <a:buFontTx/>
              <a:buNone/>
              <a:defRPr sz="1300">
                <a:latin typeface="Arial" charset="0"/>
                <a:ea typeface="+mn-ea"/>
              </a:defRPr>
            </a:lvl1pPr>
          </a:lstStyle>
          <a:p>
            <a:pPr>
              <a:defRPr/>
            </a:pPr>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eaLnBrk="0" fontAlgn="base" hangingPunct="0">
              <a:lnSpc>
                <a:spcPct val="100000"/>
              </a:lnSpc>
              <a:spcBef>
                <a:spcPct val="0"/>
              </a:spcBef>
              <a:buClrTx/>
              <a:buSzTx/>
              <a:buFontTx/>
              <a:buNone/>
              <a:defRPr sz="1300">
                <a:latin typeface="Arial" charset="0"/>
                <a:ea typeface="+mn-ea"/>
              </a:defRPr>
            </a:lvl1pPr>
          </a:lstStyle>
          <a:p>
            <a:pPr>
              <a:defRPr/>
            </a:pPr>
            <a:fld id="{F1EF35A8-3D40-40D8-A190-7E512EA5C1AF}" type="datetimeFigureOut">
              <a:rPr lang="zh-CN" altLang="en-US"/>
              <a:pPr>
                <a:defRPr/>
              </a:pPr>
              <a:t>2016/12/12</a:t>
            </a:fld>
            <a:endParaRPr lang="zh-CN" altLang="en-US"/>
          </a:p>
        </p:txBody>
      </p:sp>
      <p:sp>
        <p:nvSpPr>
          <p:cNvPr id="4" name="幻灯片图像占位符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zh-CN" altLang="en-US" noProof="0" smtClean="0"/>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eaLnBrk="0" fontAlgn="base" hangingPunct="0">
              <a:lnSpc>
                <a:spcPct val="100000"/>
              </a:lnSpc>
              <a:spcBef>
                <a:spcPct val="0"/>
              </a:spcBef>
              <a:buClrTx/>
              <a:buSzTx/>
              <a:buFontTx/>
              <a:buNone/>
              <a:defRPr sz="1300">
                <a:latin typeface="Arial" charset="0"/>
                <a:ea typeface="+mn-ea"/>
              </a:defRPr>
            </a:lvl1pPr>
          </a:lstStyle>
          <a:p>
            <a:pPr>
              <a:defRPr/>
            </a:pPr>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eaLnBrk="0" fontAlgn="base" hangingPunct="0">
              <a:lnSpc>
                <a:spcPct val="100000"/>
              </a:lnSpc>
              <a:spcBef>
                <a:spcPct val="0"/>
              </a:spcBef>
              <a:buClrTx/>
              <a:buSzTx/>
              <a:buFontTx/>
              <a:buNone/>
              <a:defRPr sz="1300">
                <a:latin typeface="Arial" charset="0"/>
                <a:ea typeface="+mn-ea"/>
              </a:defRPr>
            </a:lvl1pPr>
          </a:lstStyle>
          <a:p>
            <a:pPr>
              <a:defRPr/>
            </a:pPr>
            <a:fld id="{053A783F-8F02-45C5-BDA0-38E0A7B70759}" type="slidenum">
              <a:rPr lang="zh-CN" altLang="en-US"/>
              <a:pPr>
                <a:defRPr/>
              </a:pPr>
              <a:t>‹#›</a:t>
            </a:fld>
            <a:endParaRPr lang="zh-CN" altLang="en-US"/>
          </a:p>
        </p:txBody>
      </p:sp>
    </p:spTree>
    <p:extLst>
      <p:ext uri="{BB962C8B-B14F-4D97-AF65-F5344CB8AC3E}">
        <p14:creationId xmlns:p14="http://schemas.microsoft.com/office/powerpoint/2010/main" xmlns="" val="1923021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053A783F-8F02-45C5-BDA0-38E0A7B70759}" type="slidenum">
              <a:rPr lang="zh-CN" altLang="en-US" smtClean="0"/>
              <a:pPr>
                <a:defRPr/>
              </a:pPr>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053A783F-8F02-45C5-BDA0-38E0A7B70759}" type="slidenum">
              <a:rPr lang="zh-CN" altLang="en-US" smtClean="0"/>
              <a:pPr>
                <a:defRPr/>
              </a:pPr>
              <a:t>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D95F527-CE0B-4DA5-A086-DEA80116E6F1}" type="slidenum">
              <a:rPr lang="en-US" altLang="zh-CN" smtClean="0"/>
              <a:pPr>
                <a:defRPr/>
              </a:pPr>
              <a:t>‹#›</a:t>
            </a:fld>
            <a:endParaRPr lang="en-US" altLang="zh-CN"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4712482D-9A80-450A-A700-6B676A8AFE4D}" type="slidenum">
              <a:rPr lang="en-US" altLang="zh-CN" smtClean="0"/>
              <a:pPr>
                <a:defRPr/>
              </a:pPr>
              <a:t>‹#›</a:t>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70829DC7-7606-423A-972D-95885CEB35C4}" type="slidenum">
              <a:rPr lang="en-US" altLang="zh-CN" smtClean="0"/>
              <a:pPr>
                <a:defRPr/>
              </a:pPr>
              <a:t>‹#›</a:t>
            </a:fld>
            <a:endParaRPr lang="en-US" altLang="zh-CN"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457200" y="1600200"/>
            <a:ext cx="4038600" cy="4525963"/>
          </a:xfrm>
        </p:spPr>
        <p:txBody>
          <a:bodyPr/>
          <a:lstStyle/>
          <a:p>
            <a:pPr lvl="0"/>
            <a:endParaRPr lang="zh-CN" altLang="en-US" noProof="0"/>
          </a:p>
        </p:txBody>
      </p:sp>
      <p:sp>
        <p:nvSpPr>
          <p:cNvPr id="4" name="文本占位符 3"/>
          <p:cNvSpPr>
            <a:spLocks noGrp="1"/>
          </p:cNvSpPr>
          <p:nvPr>
            <p:ph type="body"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D82EE23-8EF9-4743-AEC3-9511F922559A}" type="slidenum">
              <a:rPr lang="en-US" altLang="zh-CN"/>
              <a:pPr>
                <a:defRPr/>
              </a:pPr>
              <a:t>‹#›</a:t>
            </a:fld>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09B1DC7-9B6A-43E1-955C-69FB5C42771C}" type="slidenum">
              <a:rPr lang="en-US" altLang="zh-CN"/>
              <a:pPr>
                <a:defRPr/>
              </a:pPr>
              <a:t>‹#›</a:t>
            </a:fld>
            <a:endParaRPr lang="en-US" altLang="zh-C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4C533CB-BFDC-47DF-8AF5-C00BFB043B2C}" type="slidenum">
              <a:rPr lang="en-US" altLang="zh-CN" smtClean="0"/>
              <a:pPr>
                <a:defRPr/>
              </a:pPr>
              <a:t>‹#›</a:t>
            </a:fld>
            <a:endParaRPr lang="en-US" altLang="zh-CN" dirty="0"/>
          </a:p>
        </p:txBody>
      </p:sp>
      <p:sp>
        <p:nvSpPr>
          <p:cNvPr id="7" name="Title 6"/>
          <p:cNvSpPr>
            <a:spLocks noGrp="1"/>
          </p:cNvSpPr>
          <p:nvPr>
            <p:ph type="title"/>
          </p:nvPr>
        </p:nvSpPr>
        <p:spPr/>
        <p:txBody>
          <a:bodyPr/>
          <a:lstStyle/>
          <a:p>
            <a:r>
              <a:rPr lang="zh-CN" altLang="en-US" smtClean="0"/>
              <a:t>单击此处编辑母版标题样式</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A195289-4DB8-4A5D-A95F-ED7614B4329E}" type="slidenum">
              <a:rPr lang="en-US" altLang="zh-CN" smtClean="0"/>
              <a:pPr>
                <a:defRPr/>
              </a:pPr>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C7BE798D-9277-46C6-80CC-B8A9E90526A0}" type="slidenum">
              <a:rPr lang="en-US" altLang="zh-CN" smtClean="0"/>
              <a:pPr>
                <a:defRPr/>
              </a:pPr>
              <a:t>‹#›</a:t>
            </a:fld>
            <a:endParaRPr lang="en-US" altLang="zh-CN" dirty="0"/>
          </a:p>
        </p:txBody>
      </p:sp>
      <p:sp>
        <p:nvSpPr>
          <p:cNvPr id="9" name="Content Placeholder 8"/>
          <p:cNvSpPr>
            <a:spLocks noGrp="1"/>
          </p:cNvSpPr>
          <p:nvPr>
            <p:ph sz="quarter" idx="13"/>
          </p:nvPr>
        </p:nvSpPr>
        <p:spPr>
          <a:xfrm>
            <a:off x="676655" y="2679192"/>
            <a:ext cx="3822192" cy="3447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626C9407-B7DA-4FDE-A136-5DCA380ECF71}" type="slidenum">
              <a:rPr lang="en-US" altLang="zh-CN" smtClean="0"/>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pPr>
              <a:defRPr/>
            </a:pPr>
            <a:endParaRPr lang="zh-CN" altLang="en-US" dirty="0"/>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B632AEF2-F560-4F47-87BD-04CF529A15C6}" type="slidenum">
              <a:rPr lang="en-US" altLang="zh-CN" smtClean="0"/>
              <a:pPr>
                <a:defRPr/>
              </a:pPr>
              <a:t>‹#›</a:t>
            </a:fld>
            <a:endParaRPr lang="en-US" altLang="zh-CN" dirty="0"/>
          </a:p>
        </p:txBody>
      </p:sp>
      <p:grpSp>
        <p:nvGrpSpPr>
          <p:cNvPr id="6" name="组合 5"/>
          <p:cNvGrpSpPr/>
          <p:nvPr userDrawn="1"/>
        </p:nvGrpSpPr>
        <p:grpSpPr>
          <a:xfrm>
            <a:off x="5772150" y="6267450"/>
            <a:ext cx="3114496" cy="363488"/>
            <a:chOff x="5867400" y="6172200"/>
            <a:chExt cx="3114496" cy="363488"/>
          </a:xfrm>
        </p:grpSpPr>
        <p:sp>
          <p:nvSpPr>
            <p:cNvPr id="8" name="Line 5"/>
            <p:cNvSpPr>
              <a:spLocks noChangeShapeType="1"/>
            </p:cNvSpPr>
            <p:nvPr userDrawn="1"/>
          </p:nvSpPr>
          <p:spPr bwMode="auto">
            <a:xfrm>
              <a:off x="5925144" y="6473411"/>
              <a:ext cx="2914056" cy="0"/>
            </a:xfrm>
            <a:prstGeom prst="line">
              <a:avLst/>
            </a:prstGeom>
            <a:noFill/>
            <a:ln w="38100">
              <a:solidFill>
                <a:srgbClr val="000099"/>
              </a:solidFill>
              <a:round/>
              <a:headEnd/>
              <a:tailEnd/>
            </a:ln>
          </p:spPr>
          <p:txBody>
            <a:bodyPr wrap="none" anchor="ctr"/>
            <a:lstStyle/>
            <a:p>
              <a:endParaRPr lang="zh-CN" altLang="en-US"/>
            </a:p>
          </p:txBody>
        </p:sp>
        <p:sp>
          <p:nvSpPr>
            <p:cNvPr id="9" name="Rectangle 6"/>
            <p:cNvSpPr>
              <a:spLocks/>
            </p:cNvSpPr>
            <p:nvPr userDrawn="1"/>
          </p:nvSpPr>
          <p:spPr bwMode="auto">
            <a:xfrm>
              <a:off x="5867400" y="6172200"/>
              <a:ext cx="3114496" cy="363488"/>
            </a:xfrm>
            <a:prstGeom prst="rect">
              <a:avLst/>
            </a:prstGeom>
            <a:noFill/>
            <a:ln w="9525">
              <a:noFill/>
              <a:miter lim="800000"/>
              <a:headEnd/>
              <a:tailEnd/>
            </a:ln>
          </p:spPr>
          <p:txBody>
            <a:bodyPr/>
            <a:lstStyle/>
            <a:p>
              <a:pPr marL="342900" indent="-342900" algn="l" fontAlgn="base">
                <a:lnSpc>
                  <a:spcPct val="100000"/>
                </a:lnSpc>
              </a:pPr>
              <a:r>
                <a:rPr lang="en-US" altLang="zh-CN" sz="1200" dirty="0" err="1" smtClean="0">
                  <a:effectLst>
                    <a:outerShdw blurRad="38100" dist="38100" dir="2700000" algn="tl">
                      <a:srgbClr val="000000">
                        <a:alpha val="43137"/>
                      </a:srgbClr>
                    </a:outerShdw>
                  </a:effectLst>
                </a:rPr>
                <a:t>Sinic</a:t>
              </a:r>
              <a:r>
                <a:rPr lang="en-US" altLang="zh-CN" sz="1200" dirty="0" smtClean="0">
                  <a:effectLst>
                    <a:outerShdw blurRad="38100" dist="38100" dir="2700000" algn="tl">
                      <a:srgbClr val="000000">
                        <a:alpha val="43137"/>
                      </a:srgbClr>
                    </a:outerShdw>
                  </a:effectLst>
                </a:rPr>
                <a:t> Brilliance Machinery (Luoyang) </a:t>
              </a:r>
              <a:r>
                <a:rPr lang="en-US" altLang="zh-CN" sz="1200" dirty="0" err="1" smtClean="0">
                  <a:effectLst>
                    <a:outerShdw blurRad="38100" dist="38100" dir="2700000" algn="tl">
                      <a:srgbClr val="000000">
                        <a:alpha val="43137"/>
                      </a:srgbClr>
                    </a:outerShdw>
                  </a:effectLst>
                </a:rPr>
                <a:t>Co.Ltd</a:t>
              </a:r>
              <a:endParaRPr lang="zh-CN" altLang="en-US" sz="1200" b="1" dirty="0">
                <a:solidFill>
                  <a:srgbClr val="000099"/>
                </a:solidFill>
                <a:effectLst/>
                <a:latin typeface="+mn-ea"/>
                <a:ea typeface="+mn-ea"/>
              </a:endParaRPr>
            </a:p>
          </p:txBody>
        </p:sp>
      </p:grpSp>
      <p:pic>
        <p:nvPicPr>
          <p:cNvPr id="10" name="图片 9" descr="logo_png.png"/>
          <p:cNvPicPr>
            <a:picLocks noChangeAspect="1"/>
          </p:cNvPicPr>
          <p:nvPr userDrawn="1"/>
        </p:nvPicPr>
        <p:blipFill>
          <a:blip r:embed="rId2" cstate="print"/>
          <a:stretch>
            <a:fillRect/>
          </a:stretch>
        </p:blipFill>
        <p:spPr>
          <a:xfrm>
            <a:off x="5155480" y="6248400"/>
            <a:ext cx="635720" cy="3810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7DFCB24B-A6BF-4309-BFEB-95E8C7A2C6DC}" type="slidenum">
              <a:rPr lang="en-US" altLang="zh-CN" smtClean="0"/>
              <a:pPr>
                <a:defRPr/>
              </a:pPr>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9FC793D3-72B2-4843-885E-AB97DD3565D0}" type="slidenum">
              <a:rPr lang="en-US" altLang="zh-CN" smtClean="0"/>
              <a:pPr>
                <a:defRPr/>
              </a:pPr>
              <a:t>‹#›</a:t>
            </a:fld>
            <a:endParaRPr lang="en-US" altLang="zh-CN"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8442ADC-F9C8-46FA-8970-44F0452FF89F}" type="slidenum">
              <a:rPr lang="en-US" altLang="zh-CN" smtClean="0"/>
              <a:pPr>
                <a:defRPr/>
              </a:pPr>
              <a:t>‹#›</a:t>
            </a:fld>
            <a:endParaRPr lang="en-US" altLang="zh-CN"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zh-CN"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zh-CN"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9D95F527-CE0B-4DA5-A086-DEA80116E6F1}" type="slidenum">
              <a:rPr lang="en-US" altLang="zh-CN" smtClean="0"/>
              <a:pPr>
                <a:defRPr/>
              </a:pPr>
              <a:t>‹#›</a:t>
            </a:fld>
            <a:endParaRPr lang="en-US" altLang="zh-CN"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eg"/><Relationship Id="rId7" Type="http://schemas.openxmlformats.org/officeDocument/2006/relationships/diagramColors" Target="../diagrams/colors5.xml"/><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jpeg"/><Relationship Id="rId7" Type="http://schemas.openxmlformats.org/officeDocument/2006/relationships/diagramColors" Target="../diagrams/colors6.xml"/><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jpeg"/><Relationship Id="rId7" Type="http://schemas.openxmlformats.org/officeDocument/2006/relationships/diagramColors" Target="../diagrams/colors7.xml"/><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9.jpeg"/><Relationship Id="rId7" Type="http://schemas.openxmlformats.org/officeDocument/2006/relationships/diagramColors" Target="../diagrams/colors8.xml"/><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video" Target="file:///G:\360&#20113;&#30424;\&#27931;&#38451;&#21326;&#38182;&#26426;&#26800;\20161212\subtraction%20weighing%20material%20falling.mp4" TargetMode="Externa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2.jpeg"/><Relationship Id="rId7" Type="http://schemas.openxmlformats.org/officeDocument/2006/relationships/diagramColors" Target="../diagrams/colors9.xml"/><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7" Type="http://schemas.microsoft.com/office/2007/relationships/diagramDrawing" Target="../diagrams/drawing9.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7" Type="http://schemas.microsoft.com/office/2007/relationships/diagramDrawing" Target="../diagrams/drawing10.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3.xml"/><Relationship Id="rId7" Type="http://schemas.microsoft.com/office/2007/relationships/diagramDrawing" Target="../diagrams/drawing11.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4.xml"/><Relationship Id="rId7" Type="http://schemas.microsoft.com/office/2007/relationships/diagramDrawing" Target="../diagrams/drawing12.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6.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14.jpeg"/><Relationship Id="rId7" Type="http://schemas.openxmlformats.org/officeDocument/2006/relationships/diagramColors" Target="../diagrams/colors3.xml"/><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diagramColors" Target="../diagrams/colors4.xml"/><Relationship Id="rId5" Type="http://schemas.openxmlformats.org/officeDocument/2006/relationships/diagramLayout" Target="../diagrams/layout3.xml"/><Relationship Id="rId10" Type="http://schemas.openxmlformats.org/officeDocument/2006/relationships/diagramQuickStyle" Target="../diagrams/quickStyle4.xml"/><Relationship Id="rId4" Type="http://schemas.openxmlformats.org/officeDocument/2006/relationships/diagramData" Target="../diagrams/data3.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6" name="Rectangle 3"/>
          <p:cNvSpPr>
            <a:spLocks noGrp="1"/>
          </p:cNvSpPr>
          <p:nvPr>
            <p:ph type="body" sz="half" idx="2"/>
          </p:nvPr>
        </p:nvSpPr>
        <p:spPr>
          <a:xfrm>
            <a:off x="990600" y="2667000"/>
            <a:ext cx="7010400" cy="2421467"/>
          </a:xfrm>
        </p:spPr>
        <p:txBody>
          <a:bodyPr>
            <a:normAutofit/>
          </a:bodyPr>
          <a:lstStyle/>
          <a:p>
            <a:pPr algn="ctr"/>
            <a:r>
              <a:rPr lang="en-US" altLang="zh-CN" sz="3200" dirty="0" smtClean="0">
                <a:solidFill>
                  <a:srgbClr val="FFFF66"/>
                </a:solidFill>
                <a:effectLst>
                  <a:outerShdw blurRad="38100" dist="38100" dir="2700000" algn="tl">
                    <a:srgbClr val="000000">
                      <a:alpha val="43137"/>
                    </a:srgbClr>
                  </a:outerShdw>
                </a:effectLst>
                <a:latin typeface="Times" pitchFamily="18" charset="0"/>
              </a:rPr>
              <a:t>Efficiency </a:t>
            </a:r>
            <a:r>
              <a:rPr lang="en-US" altLang="zh-CN" sz="3200" dirty="0" smtClean="0">
                <a:solidFill>
                  <a:srgbClr val="FFFF66"/>
                </a:solidFill>
                <a:effectLst>
                  <a:outerShdw blurRad="38100" dist="38100" dir="2700000" algn="tl">
                    <a:srgbClr val="000000">
                      <a:alpha val="43137"/>
                    </a:srgbClr>
                  </a:outerShdw>
                </a:effectLst>
                <a:latin typeface="Times" pitchFamily="18" charset="0"/>
              </a:rPr>
              <a:t>High </a:t>
            </a:r>
            <a:r>
              <a:rPr lang="en-US" altLang="zh-CN" sz="3200" dirty="0" smtClean="0">
                <a:solidFill>
                  <a:srgbClr val="FFFF66"/>
                </a:solidFill>
                <a:effectLst>
                  <a:outerShdw blurRad="38100" dist="38100" dir="2700000" algn="tl">
                    <a:srgbClr val="000000">
                      <a:alpha val="43137"/>
                    </a:srgbClr>
                  </a:outerShdw>
                </a:effectLst>
                <a:latin typeface="Times" pitchFamily="18" charset="0"/>
              </a:rPr>
              <a:t>,Energy </a:t>
            </a:r>
            <a:r>
              <a:rPr lang="en-US" altLang="zh-CN" sz="3200" dirty="0" smtClean="0">
                <a:solidFill>
                  <a:srgbClr val="FFFF66"/>
                </a:solidFill>
                <a:effectLst>
                  <a:outerShdw blurRad="38100" dist="38100" dir="2700000" algn="tl">
                    <a:srgbClr val="000000">
                      <a:alpha val="43137"/>
                    </a:srgbClr>
                  </a:outerShdw>
                </a:effectLst>
                <a:latin typeface="Times" pitchFamily="18" charset="0"/>
              </a:rPr>
              <a:t>Saving </a:t>
            </a:r>
          </a:p>
          <a:p>
            <a:pPr algn="ctr"/>
            <a:r>
              <a:rPr lang="en-US" altLang="zh-CN" sz="3200" dirty="0" smtClean="0">
                <a:solidFill>
                  <a:srgbClr val="FFFF66"/>
                </a:solidFill>
                <a:effectLst>
                  <a:outerShdw blurRad="38100" dist="38100" dir="2700000" algn="tl">
                    <a:srgbClr val="000000">
                      <a:alpha val="43137"/>
                    </a:srgbClr>
                  </a:outerShdw>
                </a:effectLst>
                <a:latin typeface="Times" pitchFamily="18" charset="0"/>
              </a:rPr>
              <a:t> </a:t>
            </a:r>
            <a:r>
              <a:rPr lang="en-US" altLang="zh-CN" sz="3200" dirty="0" smtClean="0">
                <a:solidFill>
                  <a:srgbClr val="FFFF66"/>
                </a:solidFill>
                <a:effectLst>
                  <a:outerShdw blurRad="38100" dist="38100" dir="2700000" algn="tl">
                    <a:srgbClr val="000000">
                      <a:alpha val="43137"/>
                    </a:srgbClr>
                  </a:outerShdw>
                </a:effectLst>
                <a:latin typeface="Times" pitchFamily="18" charset="0"/>
              </a:rPr>
              <a:t>Cost-efficent ,Compact Design</a:t>
            </a:r>
          </a:p>
          <a:p>
            <a:pPr algn="ctr">
              <a:buFont typeface="Wingdings 2" pitchFamily="18" charset="2"/>
              <a:buNone/>
            </a:pPr>
            <a:r>
              <a:rPr lang="en-US" altLang="zh-CN" sz="3200" b="1" dirty="0" smtClean="0">
                <a:effectLst>
                  <a:outerShdw blurRad="38100" dist="38100" dir="2700000" algn="tl">
                    <a:srgbClr val="000000">
                      <a:alpha val="43137"/>
                    </a:srgbClr>
                  </a:outerShdw>
                </a:effectLst>
                <a:latin typeface="Times" pitchFamily="18" charset="0"/>
              </a:rPr>
              <a:t>Concrete Batching Plant</a:t>
            </a:r>
            <a:endParaRPr lang="zh-CN" altLang="en-US" sz="3200" b="1" dirty="0" smtClean="0">
              <a:effectLst>
                <a:outerShdw blurRad="38100" dist="38100" dir="2700000" algn="tl">
                  <a:srgbClr val="000000">
                    <a:alpha val="43137"/>
                  </a:srgbClr>
                </a:outerShdw>
              </a:effectLst>
              <a:latin typeface="Times" pitchFamily="18" charset="0"/>
            </a:endParaRPr>
          </a:p>
        </p:txBody>
      </p:sp>
      <p:sp>
        <p:nvSpPr>
          <p:cNvPr id="3078" name="Rectangle 6"/>
          <p:cNvSpPr>
            <a:spLocks/>
          </p:cNvSpPr>
          <p:nvPr/>
        </p:nvSpPr>
        <p:spPr bwMode="auto">
          <a:xfrm>
            <a:off x="1524000" y="762000"/>
            <a:ext cx="7696200" cy="609600"/>
          </a:xfrm>
          <a:prstGeom prst="rect">
            <a:avLst/>
          </a:prstGeom>
          <a:noFill/>
          <a:ln w="9525">
            <a:noFill/>
            <a:miter lim="800000"/>
            <a:headEnd/>
            <a:tailEnd/>
          </a:ln>
        </p:spPr>
        <p:txBody>
          <a:bodyPr/>
          <a:lstStyle/>
          <a:p>
            <a:pPr marL="342900" indent="-342900" algn="l" fontAlgn="base">
              <a:lnSpc>
                <a:spcPct val="100000"/>
              </a:lnSpc>
            </a:pPr>
            <a:r>
              <a:rPr lang="zh-CN" altLang="en-US" sz="3600" dirty="0" smtClean="0">
                <a:effectLst>
                  <a:outerShdw blurRad="38100" dist="38100" dir="2700000" algn="tl">
                    <a:srgbClr val="000000">
                      <a:alpha val="43137"/>
                    </a:srgbClr>
                  </a:outerShdw>
                </a:effectLst>
              </a:rPr>
              <a:t> </a:t>
            </a:r>
            <a:endParaRPr lang="en-US" altLang="zh-CN" sz="3600" dirty="0" smtClean="0">
              <a:effectLst>
                <a:outerShdw blurRad="38100" dist="38100" dir="2700000" algn="tl">
                  <a:srgbClr val="000000">
                    <a:alpha val="43137"/>
                  </a:srgbClr>
                </a:outerShdw>
              </a:effectLst>
            </a:endParaRPr>
          </a:p>
          <a:p>
            <a:pPr marL="342900" indent="-342900" algn="l" fontAlgn="base">
              <a:lnSpc>
                <a:spcPct val="100000"/>
              </a:lnSpc>
            </a:pPr>
            <a:endParaRPr lang="en-US" altLang="zh-CN" sz="2400" dirty="0" smtClean="0">
              <a:effectLst>
                <a:outerShdw blurRad="38100" dist="38100" dir="2700000" algn="tl">
                  <a:srgbClr val="000000">
                    <a:alpha val="43137"/>
                  </a:srgbClr>
                </a:outerShdw>
              </a:effectLst>
            </a:endParaRPr>
          </a:p>
          <a:p>
            <a:pPr marL="342900" indent="-342900" algn="l" fontAlgn="base">
              <a:lnSpc>
                <a:spcPct val="100000"/>
              </a:lnSpc>
            </a:pPr>
            <a:r>
              <a:rPr lang="en-US" altLang="zh-CN" sz="3000" dirty="0" err="1" smtClean="0">
                <a:effectLst>
                  <a:outerShdw blurRad="38100" dist="38100" dir="2700000" algn="tl">
                    <a:srgbClr val="000000">
                      <a:alpha val="43137"/>
                    </a:srgbClr>
                  </a:outerShdw>
                </a:effectLst>
              </a:rPr>
              <a:t>Sinic</a:t>
            </a:r>
            <a:r>
              <a:rPr lang="en-US" altLang="zh-CN" sz="3000" dirty="0" smtClean="0">
                <a:effectLst>
                  <a:outerShdw blurRad="38100" dist="38100" dir="2700000" algn="tl">
                    <a:srgbClr val="000000">
                      <a:alpha val="43137"/>
                    </a:srgbClr>
                  </a:outerShdw>
                </a:effectLst>
              </a:rPr>
              <a:t> </a:t>
            </a:r>
            <a:r>
              <a:rPr lang="en-US" altLang="zh-CN" sz="3000" dirty="0" smtClean="0">
                <a:effectLst>
                  <a:outerShdw blurRad="38100" dist="38100" dir="2700000" algn="tl">
                    <a:srgbClr val="000000">
                      <a:alpha val="43137"/>
                    </a:srgbClr>
                  </a:outerShdw>
                </a:effectLst>
              </a:rPr>
              <a:t>Brilliance Machinery (</a:t>
            </a:r>
            <a:r>
              <a:rPr lang="en-US" altLang="zh-CN" sz="3000" dirty="0" smtClean="0">
                <a:effectLst>
                  <a:outerShdw blurRad="38100" dist="38100" dir="2700000" algn="tl">
                    <a:srgbClr val="000000">
                      <a:alpha val="43137"/>
                    </a:srgbClr>
                  </a:outerShdw>
                </a:effectLst>
              </a:rPr>
              <a:t>Luoyang) </a:t>
            </a:r>
            <a:r>
              <a:rPr lang="en-US" altLang="zh-CN" sz="3000" dirty="0" err="1" smtClean="0">
                <a:effectLst>
                  <a:outerShdw blurRad="38100" dist="38100" dir="2700000" algn="tl">
                    <a:srgbClr val="000000">
                      <a:alpha val="43137"/>
                    </a:srgbClr>
                  </a:outerShdw>
                </a:effectLst>
              </a:rPr>
              <a:t>Co.Ltd</a:t>
            </a:r>
            <a:endParaRPr lang="zh-CN" altLang="en-US" sz="3000" dirty="0">
              <a:effectLst>
                <a:outerShdw blurRad="38100" dist="38100" dir="2700000" algn="tl">
                  <a:srgbClr val="000000">
                    <a:alpha val="43137"/>
                  </a:srgbClr>
                </a:outerShdw>
              </a:effectLst>
            </a:endParaRPr>
          </a:p>
        </p:txBody>
      </p:sp>
      <p:pic>
        <p:nvPicPr>
          <p:cNvPr id="7" name="图片 6" descr="logo_png.png"/>
          <p:cNvPicPr>
            <a:picLocks noChangeAspect="1"/>
          </p:cNvPicPr>
          <p:nvPr/>
        </p:nvPicPr>
        <p:blipFill>
          <a:blip r:embed="rId2" cstate="print"/>
          <a:stretch>
            <a:fillRect/>
          </a:stretch>
        </p:blipFill>
        <p:spPr>
          <a:xfrm>
            <a:off x="609600" y="1828800"/>
            <a:ext cx="890008" cy="5334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内容占位符 6" descr="0023.JPG"/>
          <p:cNvPicPr>
            <a:picLocks noChangeAspect="1"/>
          </p:cNvPicPr>
          <p:nvPr/>
        </p:nvPicPr>
        <p:blipFill>
          <a:blip r:embed="rId2" cstate="print"/>
          <a:srcRect r="7408"/>
          <a:stretch>
            <a:fillRect/>
          </a:stretch>
        </p:blipFill>
        <p:spPr bwMode="auto">
          <a:xfrm>
            <a:off x="770823" y="2887579"/>
            <a:ext cx="3581400" cy="306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2" name="Picture 9" descr="PICT0898"/>
          <p:cNvPicPr>
            <a:picLocks noChangeAspect="1" noChangeArrowheads="1"/>
          </p:cNvPicPr>
          <p:nvPr/>
        </p:nvPicPr>
        <p:blipFill>
          <a:blip r:embed="rId3" cstate="print"/>
          <a:srcRect l="17857"/>
          <a:stretch>
            <a:fillRect/>
          </a:stretch>
        </p:blipFill>
        <p:spPr bwMode="auto">
          <a:xfrm>
            <a:off x="4885623" y="2887579"/>
            <a:ext cx="3359970" cy="306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3" name="Rectangle 3"/>
          <p:cNvSpPr>
            <a:spLocks/>
          </p:cNvSpPr>
          <p:nvPr/>
        </p:nvSpPr>
        <p:spPr bwMode="auto">
          <a:xfrm>
            <a:off x="228600" y="1295401"/>
            <a:ext cx="8610600" cy="1431758"/>
          </a:xfrm>
          <a:prstGeom prst="rect">
            <a:avLst/>
          </a:prstGeom>
          <a:noFill/>
          <a:ln w="9525">
            <a:noFill/>
            <a:miter lim="800000"/>
            <a:headEnd/>
            <a:tailEnd/>
          </a:ln>
        </p:spPr>
        <p:txBody>
          <a:bodyPr/>
          <a:lstStyle/>
          <a:p>
            <a:pPr marL="625475" indent="-625475" algn="just" fontAlgn="base">
              <a:lnSpc>
                <a:spcPct val="100000"/>
              </a:lnSpc>
            </a:pPr>
            <a:r>
              <a:rPr lang="en-US" altLang="zh-CN" sz="2200" b="1" dirty="0" smtClean="0">
                <a:solidFill>
                  <a:srgbClr val="FF0000"/>
                </a:solidFill>
                <a:ea typeface="楷体_GB2312" pitchFamily="49" charset="-122"/>
                <a:cs typeface="Times New Roman" pitchFamily="18" charset="0"/>
              </a:rPr>
              <a:t>Subtraction weighing</a:t>
            </a:r>
            <a:r>
              <a:rPr lang="zh-CN" altLang="en-US" sz="2200" b="1" dirty="0" smtClean="0">
                <a:solidFill>
                  <a:srgbClr val="FF0000"/>
                </a:solidFill>
                <a:ea typeface="楷体_GB2312" pitchFamily="49" charset="-122"/>
                <a:cs typeface="Times New Roman" pitchFamily="18" charset="0"/>
              </a:rPr>
              <a:t>：</a:t>
            </a:r>
            <a:r>
              <a:rPr lang="en-US" altLang="zh-CN" sz="2200" b="1" dirty="0" smtClean="0">
                <a:ea typeface="楷体_GB2312" pitchFamily="49" charset="-122"/>
                <a:cs typeface="Times New Roman" pitchFamily="18" charset="0"/>
              </a:rPr>
              <a:t>aggregates falling by means of forcible extracting by small belt conveyors. The small motors drive the belts, the belts take out all aggregates synchronously and they are  uniformly laid onto the belt conveyor underneath.</a:t>
            </a:r>
            <a:endParaRPr lang="zh-CN" altLang="en-US" sz="2200" dirty="0">
              <a:cs typeface="Times New Roman" pitchFamily="18" charset="0"/>
            </a:endParaRPr>
          </a:p>
        </p:txBody>
      </p:sp>
      <p:sp>
        <p:nvSpPr>
          <p:cNvPr id="7" name="Rectangle 2"/>
          <p:cNvSpPr txBox="1">
            <a:spLocks/>
          </p:cNvSpPr>
          <p:nvPr/>
        </p:nvSpPr>
        <p:spPr>
          <a:xfrm>
            <a:off x="609600" y="304800"/>
            <a:ext cx="8229600" cy="914400"/>
          </a:xfrm>
          <a:prstGeom prst="rect">
            <a:avLst/>
          </a:prstGeom>
        </p:spPr>
        <p:txBody>
          <a:bodyPr vert="horz" lIns="91440" tIns="45720" rIns="91440" bIns="45720" rtlCol="0" anchor="ctr">
            <a:normAutofit lnSpcReduction="10000"/>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ctr"/>
            <a:r>
              <a:rPr lang="en-US" altLang="zh-CN" sz="3200" dirty="0" smtClean="0">
                <a:latin typeface="Times New Roman" pitchFamily="18" charset="0"/>
                <a:cs typeface="Times New Roman" pitchFamily="18" charset="0"/>
              </a:rPr>
              <a:t>Introduction of our patented “subtraction” weighing technology and device</a:t>
            </a:r>
            <a:endParaRPr lang="zh-CN" alt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10445673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400800" y="1066800"/>
            <a:ext cx="2438400" cy="2438400"/>
            <a:chOff x="6172200" y="1332617"/>
            <a:chExt cx="2438400" cy="2041074"/>
          </a:xfrm>
        </p:grpSpPr>
        <p:pic>
          <p:nvPicPr>
            <p:cNvPr id="13315" name="内容占位符 7" descr="0024.JPG"/>
            <p:cNvPicPr>
              <a:picLocks noChangeAspect="1"/>
            </p:cNvPicPr>
            <p:nvPr/>
          </p:nvPicPr>
          <p:blipFill>
            <a:blip r:embed="rId2" cstate="print"/>
            <a:srcRect/>
            <a:stretch>
              <a:fillRect/>
            </a:stretch>
          </p:blipFill>
          <p:spPr bwMode="auto">
            <a:xfrm>
              <a:off x="6324600" y="1332617"/>
              <a:ext cx="2209800" cy="1658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8" name="Rectangle 7"/>
            <p:cNvSpPr>
              <a:spLocks/>
            </p:cNvSpPr>
            <p:nvPr/>
          </p:nvSpPr>
          <p:spPr bwMode="auto">
            <a:xfrm>
              <a:off x="6172200" y="3054773"/>
              <a:ext cx="2438400" cy="318918"/>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400" b="1" dirty="0" smtClean="0">
                  <a:solidFill>
                    <a:srgbClr val="F40C91"/>
                  </a:solidFill>
                  <a:effectLst>
                    <a:outerShdw blurRad="38100" dist="38100" dir="2700000" algn="tl">
                      <a:srgbClr val="000000">
                        <a:alpha val="43137"/>
                      </a:srgbClr>
                    </a:outerShdw>
                  </a:effectLst>
                  <a:latin typeface="Arial" charset="0"/>
                  <a:ea typeface="楷体_GB2312" pitchFamily="49" charset="-122"/>
                </a:rPr>
                <a:t>Addition weighing device</a:t>
              </a:r>
              <a:endParaRPr lang="zh-CN" altLang="en-US" sz="1400" b="1" dirty="0">
                <a:solidFill>
                  <a:srgbClr val="F40C91"/>
                </a:solidFill>
                <a:effectLst>
                  <a:outerShdw blurRad="38100" dist="38100" dir="2700000" algn="tl">
                    <a:srgbClr val="000000">
                      <a:alpha val="43137"/>
                    </a:srgbClr>
                  </a:outerShdw>
                </a:effectLst>
                <a:latin typeface="Arial" charset="0"/>
                <a:ea typeface="楷体_GB2312" pitchFamily="49" charset="-122"/>
              </a:endParaRPr>
            </a:p>
          </p:txBody>
        </p:sp>
      </p:grpSp>
      <p:grpSp>
        <p:nvGrpSpPr>
          <p:cNvPr id="4" name="组合 3"/>
          <p:cNvGrpSpPr/>
          <p:nvPr/>
        </p:nvGrpSpPr>
        <p:grpSpPr>
          <a:xfrm>
            <a:off x="6400800" y="3429000"/>
            <a:ext cx="2438401" cy="2819400"/>
            <a:chOff x="6096000" y="3825497"/>
            <a:chExt cx="2438401" cy="2007956"/>
          </a:xfrm>
        </p:grpSpPr>
        <p:pic>
          <p:nvPicPr>
            <p:cNvPr id="13314" name="内容占位符 6" descr="0023.JPG"/>
            <p:cNvPicPr>
              <a:picLocks noChangeAspect="1"/>
            </p:cNvPicPr>
            <p:nvPr/>
          </p:nvPicPr>
          <p:blipFill>
            <a:blip r:embed="rId3" cstate="print"/>
            <a:srcRect/>
            <a:stretch>
              <a:fillRect/>
            </a:stretch>
          </p:blipFill>
          <p:spPr bwMode="auto">
            <a:xfrm>
              <a:off x="6248400" y="3825497"/>
              <a:ext cx="2209800" cy="1657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9" name="Rectangle 8"/>
            <p:cNvSpPr>
              <a:spLocks/>
            </p:cNvSpPr>
            <p:nvPr/>
          </p:nvSpPr>
          <p:spPr bwMode="auto">
            <a:xfrm>
              <a:off x="6096000" y="5453569"/>
              <a:ext cx="2438401" cy="379884"/>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400" dirty="0" smtClean="0">
                  <a:solidFill>
                    <a:srgbClr val="F40C91"/>
                  </a:solidFill>
                  <a:effectLst>
                    <a:outerShdw blurRad="38100" dist="38100" dir="2700000" algn="tl">
                      <a:srgbClr val="000000">
                        <a:alpha val="43137"/>
                      </a:srgbClr>
                    </a:outerShdw>
                  </a:effectLst>
                  <a:latin typeface="Arial" charset="0"/>
                  <a:ea typeface="楷体_GB2312" pitchFamily="49" charset="-122"/>
                </a:rPr>
                <a:t>Subtraction weighing device</a:t>
              </a:r>
              <a:endParaRPr lang="zh-CN" altLang="en-US" sz="1400" dirty="0">
                <a:solidFill>
                  <a:srgbClr val="F40C91"/>
                </a:solidFill>
                <a:effectLst>
                  <a:outerShdw blurRad="38100" dist="38100" dir="2700000" algn="tl">
                    <a:srgbClr val="000000">
                      <a:alpha val="43137"/>
                    </a:srgbClr>
                  </a:outerShdw>
                </a:effectLst>
                <a:latin typeface="Arial" charset="0"/>
                <a:ea typeface="楷体_GB2312" pitchFamily="49" charset="-122"/>
              </a:endParaRPr>
            </a:p>
          </p:txBody>
        </p:sp>
      </p:grpSp>
      <p:sp>
        <p:nvSpPr>
          <p:cNvPr id="9" name="Rectangle 2"/>
          <p:cNvSpPr txBox="1">
            <a:spLocks/>
          </p:cNvSpPr>
          <p:nvPr/>
        </p:nvSpPr>
        <p:spPr>
          <a:xfrm>
            <a:off x="609600" y="490728"/>
            <a:ext cx="8229600" cy="804672"/>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effectLst>
                  <a:outerShdw blurRad="38100" dist="38100" dir="2700000" algn="tl">
                    <a:srgbClr val="000000">
                      <a:alpha val="43137"/>
                    </a:srgbClr>
                  </a:outerShdw>
                </a:effectLst>
              </a:rPr>
              <a:t>Subtraction weighing:  patent technology guarantee high precision of material weighing</a:t>
            </a:r>
            <a:endParaRPr lang="zh-CN" altLang="en-US" sz="2400" dirty="0">
              <a:effectLst>
                <a:outerShdw blurRad="38100" dist="38100" dir="2700000" algn="tl">
                  <a:srgbClr val="000000">
                    <a:alpha val="43137"/>
                  </a:srgbClr>
                </a:outerShdw>
              </a:effectLst>
            </a:endParaRPr>
          </a:p>
        </p:txBody>
      </p:sp>
      <p:graphicFrame>
        <p:nvGraphicFramePr>
          <p:cNvPr id="5" name="图示 4"/>
          <p:cNvGraphicFramePr/>
          <p:nvPr>
            <p:extLst>
              <p:ext uri="{D42A27DB-BD31-4B8C-83A1-F6EECF244321}">
                <p14:modId xmlns:p14="http://schemas.microsoft.com/office/powerpoint/2010/main" xmlns="" val="1527707208"/>
              </p:ext>
            </p:extLst>
          </p:nvPr>
        </p:nvGraphicFramePr>
        <p:xfrm>
          <a:off x="457200" y="1295400"/>
          <a:ext cx="5715000" cy="4726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457200" y="4419600"/>
            <a:ext cx="5791200" cy="1615827"/>
          </a:xfrm>
          <a:prstGeom prst="rect">
            <a:avLst/>
          </a:prstGeom>
          <a:noFill/>
        </p:spPr>
        <p:txBody>
          <a:bodyPr wrap="square" rtlCol="0">
            <a:spAutoFit/>
          </a:bodyPr>
          <a:lstStyle/>
          <a:p>
            <a:pPr lvl="0" algn="l"/>
            <a:r>
              <a:rPr lang="en-US" altLang="zh-CN" sz="2200" dirty="0" smtClean="0">
                <a:ea typeface="楷体_GB2312" pitchFamily="49" charset="-122"/>
                <a:cs typeface="Times New Roman" pitchFamily="18" charset="0"/>
              </a:rPr>
              <a:t>Due to the materials are extracted by small belt conveyors, no material falling between the storage hopper gate and measuring hopper, the weighing accuracy is 20 times better, the weight tolerance can achieve </a:t>
            </a:r>
            <a:r>
              <a:rPr lang="en-US" altLang="zh-CN" sz="2200" b="1" dirty="0" smtClean="0">
                <a:solidFill>
                  <a:srgbClr val="F40C91"/>
                </a:solidFill>
                <a:ea typeface="楷体_GB2312" pitchFamily="49" charset="-122"/>
                <a:cs typeface="Times New Roman" pitchFamily="18" charset="0"/>
              </a:rPr>
              <a:t>±0.1%.</a:t>
            </a:r>
            <a:endParaRPr lang="zh-CN" altLang="en-US" sz="2200" b="1" dirty="0">
              <a:solidFill>
                <a:srgbClr val="F40C91"/>
              </a:solidFill>
              <a:ea typeface="楷体_GB2312" pitchFamily="49" charset="-122"/>
              <a:cs typeface="Times New Roman" pitchFamily="18" charset="0"/>
            </a:endParaRPr>
          </a:p>
        </p:txBody>
      </p:sp>
    </p:spTree>
    <p:extLst>
      <p:ext uri="{BB962C8B-B14F-4D97-AF65-F5344CB8AC3E}">
        <p14:creationId xmlns:p14="http://schemas.microsoft.com/office/powerpoint/2010/main" xmlns="" val="28060604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248400" y="1905000"/>
            <a:ext cx="2590800" cy="1972176"/>
            <a:chOff x="6248400" y="1651535"/>
            <a:chExt cx="2590800" cy="1972176"/>
          </a:xfrm>
        </p:grpSpPr>
        <p:pic>
          <p:nvPicPr>
            <p:cNvPr id="13315" name="内容占位符 7" descr="0024.JPG"/>
            <p:cNvPicPr>
              <a:picLocks noChangeAspect="1"/>
            </p:cNvPicPr>
            <p:nvPr/>
          </p:nvPicPr>
          <p:blipFill>
            <a:blip r:embed="rId2" cstate="print"/>
            <a:srcRect/>
            <a:stretch>
              <a:fillRect/>
            </a:stretch>
          </p:blipFill>
          <p:spPr bwMode="auto">
            <a:xfrm>
              <a:off x="6324600" y="1651535"/>
              <a:ext cx="2209800" cy="1658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8" name="Rectangle 7"/>
            <p:cNvSpPr>
              <a:spLocks/>
            </p:cNvSpPr>
            <p:nvPr/>
          </p:nvSpPr>
          <p:spPr bwMode="auto">
            <a:xfrm>
              <a:off x="6248400" y="3251735"/>
              <a:ext cx="2590800" cy="371976"/>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400" b="1" dirty="0" smtClean="0">
                  <a:solidFill>
                    <a:srgbClr val="FFFF00"/>
                  </a:solidFill>
                  <a:effectLst>
                    <a:outerShdw blurRad="38100" dist="38100" dir="2700000" algn="tl">
                      <a:srgbClr val="000000">
                        <a:alpha val="43137"/>
                      </a:srgbClr>
                    </a:outerShdw>
                  </a:effectLst>
                  <a:latin typeface="Arial" charset="0"/>
                  <a:ea typeface="楷体_GB2312" pitchFamily="49" charset="-122"/>
                </a:rPr>
                <a:t>Addition weighing device</a:t>
              </a:r>
              <a:endParaRPr lang="zh-CN" altLang="en-US" sz="1400" b="1" dirty="0">
                <a:solidFill>
                  <a:srgbClr val="FFFF00"/>
                </a:solidFill>
                <a:effectLst>
                  <a:outerShdw blurRad="38100" dist="38100" dir="2700000" algn="tl">
                    <a:srgbClr val="000000">
                      <a:alpha val="43137"/>
                    </a:srgbClr>
                  </a:outerShdw>
                </a:effectLst>
                <a:latin typeface="Arial" charset="0"/>
                <a:ea typeface="楷体_GB2312" pitchFamily="49" charset="-122"/>
              </a:endParaRPr>
            </a:p>
          </p:txBody>
        </p:sp>
      </p:grpSp>
      <p:grpSp>
        <p:nvGrpSpPr>
          <p:cNvPr id="4" name="组合 3"/>
          <p:cNvGrpSpPr/>
          <p:nvPr/>
        </p:nvGrpSpPr>
        <p:grpSpPr>
          <a:xfrm>
            <a:off x="5943601" y="3886200"/>
            <a:ext cx="2971799" cy="2115151"/>
            <a:chOff x="5802086" y="4247493"/>
            <a:chExt cx="3113313" cy="2000506"/>
          </a:xfrm>
        </p:grpSpPr>
        <p:pic>
          <p:nvPicPr>
            <p:cNvPr id="13314" name="内容占位符 6" descr="0023.JPG"/>
            <p:cNvPicPr>
              <a:picLocks noChangeAspect="1"/>
            </p:cNvPicPr>
            <p:nvPr/>
          </p:nvPicPr>
          <p:blipFill>
            <a:blip r:embed="rId3" cstate="print"/>
            <a:srcRect/>
            <a:stretch>
              <a:fillRect/>
            </a:stretch>
          </p:blipFill>
          <p:spPr bwMode="auto">
            <a:xfrm>
              <a:off x="6324600" y="4247493"/>
              <a:ext cx="2209800" cy="1657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9" name="Rectangle 8"/>
            <p:cNvSpPr>
              <a:spLocks/>
            </p:cNvSpPr>
            <p:nvPr/>
          </p:nvSpPr>
          <p:spPr bwMode="auto">
            <a:xfrm>
              <a:off x="5802086" y="5905099"/>
              <a:ext cx="3113313" cy="342900"/>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400" b="1" dirty="0" smtClean="0">
                  <a:solidFill>
                    <a:srgbClr val="FFFF66"/>
                  </a:solidFill>
                  <a:effectLst>
                    <a:outerShdw blurRad="38100" dist="38100" dir="2700000" algn="tl">
                      <a:srgbClr val="000000">
                        <a:alpha val="43137"/>
                      </a:srgbClr>
                    </a:outerShdw>
                  </a:effectLst>
                  <a:latin typeface="Arial" charset="0"/>
                  <a:ea typeface="楷体_GB2312" pitchFamily="49" charset="-122"/>
                </a:rPr>
                <a:t>Subtraction weighing device</a:t>
              </a:r>
              <a:endParaRPr lang="zh-CN" altLang="en-US" sz="1400" b="1" dirty="0">
                <a:solidFill>
                  <a:srgbClr val="FFFF66"/>
                </a:solidFill>
                <a:effectLst>
                  <a:outerShdw blurRad="38100" dist="38100" dir="2700000" algn="tl">
                    <a:srgbClr val="000000">
                      <a:alpha val="43137"/>
                    </a:srgbClr>
                  </a:outerShdw>
                </a:effectLst>
                <a:latin typeface="Arial" charset="0"/>
                <a:ea typeface="楷体_GB2312" pitchFamily="49" charset="-122"/>
              </a:endParaRPr>
            </a:p>
          </p:txBody>
        </p:sp>
      </p:grpSp>
      <p:sp>
        <p:nvSpPr>
          <p:cNvPr id="9" name="Rectangle 2"/>
          <p:cNvSpPr txBox="1">
            <a:spLocks/>
          </p:cNvSpPr>
          <p:nvPr/>
        </p:nvSpPr>
        <p:spPr>
          <a:xfrm>
            <a:off x="609600" y="490728"/>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effectLst>
                  <a:outerShdw blurRad="38100" dist="38100" dir="2700000" algn="tl">
                    <a:srgbClr val="000000">
                      <a:alpha val="43137"/>
                    </a:srgbClr>
                  </a:outerShdw>
                </a:effectLst>
              </a:rPr>
              <a:t>Subtraction weighing:  weighing faster, batching </a:t>
            </a:r>
            <a:r>
              <a:rPr lang="en-US" altLang="zh-CN" sz="2400" dirty="0" err="1" smtClean="0">
                <a:effectLst>
                  <a:outerShdw blurRad="38100" dist="38100" dir="2700000" algn="tl">
                    <a:srgbClr val="000000">
                      <a:alpha val="43137"/>
                    </a:srgbClr>
                  </a:outerShdw>
                </a:effectLst>
              </a:rPr>
              <a:t>efficency</a:t>
            </a:r>
            <a:r>
              <a:rPr lang="en-US" altLang="zh-CN" sz="2400" dirty="0" smtClean="0">
                <a:effectLst>
                  <a:outerShdw blurRad="38100" dist="38100" dir="2700000" algn="tl">
                    <a:srgbClr val="000000">
                      <a:alpha val="43137"/>
                    </a:srgbClr>
                  </a:outerShdw>
                </a:effectLst>
              </a:rPr>
              <a:t> much </a:t>
            </a:r>
            <a:r>
              <a:rPr lang="en-US" altLang="zh-CN" sz="2400" dirty="0" err="1" smtClean="0">
                <a:effectLst>
                  <a:outerShdw blurRad="38100" dist="38100" dir="2700000" algn="tl">
                    <a:srgbClr val="000000">
                      <a:alpha val="43137"/>
                    </a:srgbClr>
                  </a:outerShdw>
                </a:effectLst>
              </a:rPr>
              <a:t>hihger</a:t>
            </a:r>
            <a:endParaRPr lang="zh-CN" altLang="en-US" sz="2400" dirty="0">
              <a:effectLst>
                <a:outerShdw blurRad="38100" dist="38100" dir="2700000" algn="tl">
                  <a:srgbClr val="000000">
                    <a:alpha val="43137"/>
                  </a:srgbClr>
                </a:outerShdw>
              </a:effectLst>
            </a:endParaRPr>
          </a:p>
        </p:txBody>
      </p:sp>
      <p:graphicFrame>
        <p:nvGraphicFramePr>
          <p:cNvPr id="5" name="图示 4"/>
          <p:cNvGraphicFramePr/>
          <p:nvPr>
            <p:extLst>
              <p:ext uri="{D42A27DB-BD31-4B8C-83A1-F6EECF244321}">
                <p14:modId xmlns:p14="http://schemas.microsoft.com/office/powerpoint/2010/main" xmlns="" val="3907437010"/>
              </p:ext>
            </p:extLst>
          </p:nvPr>
        </p:nvGraphicFramePr>
        <p:xfrm>
          <a:off x="381000" y="1752600"/>
          <a:ext cx="5715000" cy="429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5111285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04800" y="1143000"/>
            <a:ext cx="2590800" cy="2286000"/>
            <a:chOff x="6324600" y="1561874"/>
            <a:chExt cx="2209800" cy="1748034"/>
          </a:xfrm>
        </p:grpSpPr>
        <p:pic>
          <p:nvPicPr>
            <p:cNvPr id="13315" name="内容占位符 7" descr="0024.JPG"/>
            <p:cNvPicPr>
              <a:picLocks noChangeAspect="1"/>
            </p:cNvPicPr>
            <p:nvPr/>
          </p:nvPicPr>
          <p:blipFill>
            <a:blip r:embed="rId2" cstate="print"/>
            <a:srcRect/>
            <a:stretch>
              <a:fillRect/>
            </a:stretch>
          </p:blipFill>
          <p:spPr bwMode="auto">
            <a:xfrm>
              <a:off x="6324600" y="1561874"/>
              <a:ext cx="2209800" cy="1367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8" name="Rectangle 7"/>
            <p:cNvSpPr>
              <a:spLocks/>
            </p:cNvSpPr>
            <p:nvPr/>
          </p:nvSpPr>
          <p:spPr bwMode="auto">
            <a:xfrm>
              <a:off x="6324600" y="2937932"/>
              <a:ext cx="2133600" cy="371976"/>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800" dirty="0" smtClean="0">
                  <a:solidFill>
                    <a:srgbClr val="FFFF00"/>
                  </a:solidFill>
                  <a:effectLst>
                    <a:outerShdw blurRad="38100" dist="38100" dir="2700000" algn="tl">
                      <a:srgbClr val="000000">
                        <a:alpha val="43137"/>
                      </a:srgbClr>
                    </a:outerShdw>
                  </a:effectLst>
                  <a:latin typeface="Arial" charset="0"/>
                  <a:ea typeface="楷体_GB2312" pitchFamily="49" charset="-122"/>
                </a:rPr>
                <a:t>Addition batching</a:t>
              </a:r>
              <a:endParaRPr lang="zh-CN" altLang="en-US" sz="1800" dirty="0">
                <a:solidFill>
                  <a:srgbClr val="FFFF00"/>
                </a:solidFill>
                <a:effectLst>
                  <a:outerShdw blurRad="38100" dist="38100" dir="2700000" algn="tl">
                    <a:srgbClr val="000000">
                      <a:alpha val="43137"/>
                    </a:srgbClr>
                  </a:outerShdw>
                </a:effectLst>
                <a:latin typeface="Arial" charset="0"/>
                <a:ea typeface="楷体_GB2312" pitchFamily="49" charset="-122"/>
              </a:endParaRPr>
            </a:p>
          </p:txBody>
        </p:sp>
      </p:grpSp>
      <p:grpSp>
        <p:nvGrpSpPr>
          <p:cNvPr id="2" name="组合 1"/>
          <p:cNvGrpSpPr/>
          <p:nvPr/>
        </p:nvGrpSpPr>
        <p:grpSpPr>
          <a:xfrm>
            <a:off x="304800" y="3505200"/>
            <a:ext cx="2438400" cy="2479172"/>
            <a:chOff x="6324600" y="3880856"/>
            <a:chExt cx="2438400" cy="2479172"/>
          </a:xfrm>
        </p:grpSpPr>
        <p:pic>
          <p:nvPicPr>
            <p:cNvPr id="10" name="Picture 8" descr="PICT0898"/>
            <p:cNvPicPr>
              <a:picLocks noChangeAspect="1" noChangeArrowheads="1"/>
            </p:cNvPicPr>
            <p:nvPr/>
          </p:nvPicPr>
          <p:blipFill>
            <a:blip r:embed="rId3" cstate="print"/>
            <a:srcRect l="17857"/>
            <a:stretch>
              <a:fillRect/>
            </a:stretch>
          </p:blipFill>
          <p:spPr bwMode="auto">
            <a:xfrm>
              <a:off x="6324600" y="3880856"/>
              <a:ext cx="2438400" cy="2060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9" name="Rectangle 8"/>
            <p:cNvSpPr>
              <a:spLocks/>
            </p:cNvSpPr>
            <p:nvPr/>
          </p:nvSpPr>
          <p:spPr bwMode="auto">
            <a:xfrm>
              <a:off x="6352674" y="5979028"/>
              <a:ext cx="2334126" cy="381000"/>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800" dirty="0" smtClean="0">
                  <a:solidFill>
                    <a:srgbClr val="FFFF00"/>
                  </a:solidFill>
                  <a:effectLst>
                    <a:outerShdw blurRad="38100" dist="38100" dir="2700000" algn="tl">
                      <a:srgbClr val="000000">
                        <a:alpha val="43137"/>
                      </a:srgbClr>
                    </a:outerShdw>
                  </a:effectLst>
                  <a:latin typeface="Arial" charset="0"/>
                  <a:ea typeface="楷体_GB2312" pitchFamily="49" charset="-122"/>
                </a:rPr>
                <a:t>Subtraction batching</a:t>
              </a:r>
              <a:endParaRPr lang="zh-CN" altLang="en-US" sz="1800" dirty="0">
                <a:solidFill>
                  <a:srgbClr val="FFFF00"/>
                </a:solidFill>
                <a:effectLst>
                  <a:outerShdw blurRad="38100" dist="38100" dir="2700000" algn="tl">
                    <a:srgbClr val="000000">
                      <a:alpha val="43137"/>
                    </a:srgbClr>
                  </a:outerShdw>
                </a:effectLst>
                <a:latin typeface="Arial" charset="0"/>
                <a:ea typeface="楷体_GB2312" pitchFamily="49" charset="-122"/>
              </a:endParaRPr>
            </a:p>
          </p:txBody>
        </p:sp>
      </p:grpSp>
      <p:sp>
        <p:nvSpPr>
          <p:cNvPr id="9" name="Rectangle 2"/>
          <p:cNvSpPr txBox="1">
            <a:spLocks/>
          </p:cNvSpPr>
          <p:nvPr/>
        </p:nvSpPr>
        <p:spPr>
          <a:xfrm>
            <a:off x="609600" y="304800"/>
            <a:ext cx="8229600" cy="838200"/>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effectLst>
                  <a:outerShdw blurRad="38100" dist="38100" dir="2700000" algn="tl">
                    <a:srgbClr val="000000">
                      <a:alpha val="43137"/>
                    </a:srgbClr>
                  </a:outerShdw>
                </a:effectLst>
              </a:rPr>
              <a:t>Subtraction weighing:  aggregate in storage bin no bridging and no blocked</a:t>
            </a:r>
            <a:endParaRPr lang="zh-CN" altLang="en-US" sz="2400" dirty="0">
              <a:effectLst>
                <a:outerShdw blurRad="38100" dist="38100" dir="2700000" algn="tl">
                  <a:srgbClr val="000000">
                    <a:alpha val="43137"/>
                  </a:srgbClr>
                </a:outerShdw>
              </a:effectLst>
            </a:endParaRPr>
          </a:p>
        </p:txBody>
      </p:sp>
      <p:graphicFrame>
        <p:nvGraphicFramePr>
          <p:cNvPr id="5" name="图示 4"/>
          <p:cNvGraphicFramePr/>
          <p:nvPr>
            <p:extLst>
              <p:ext uri="{D42A27DB-BD31-4B8C-83A1-F6EECF244321}">
                <p14:modId xmlns:p14="http://schemas.microsoft.com/office/powerpoint/2010/main" xmlns="" val="810840106"/>
              </p:ext>
            </p:extLst>
          </p:nvPr>
        </p:nvGraphicFramePr>
        <p:xfrm>
          <a:off x="2971800" y="914400"/>
          <a:ext cx="56388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3027657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7200" y="1219200"/>
            <a:ext cx="2362200" cy="2438400"/>
            <a:chOff x="6324600" y="1378417"/>
            <a:chExt cx="2362200" cy="1931491"/>
          </a:xfrm>
        </p:grpSpPr>
        <p:pic>
          <p:nvPicPr>
            <p:cNvPr id="13315" name="内容占位符 7" descr="0024.JPG"/>
            <p:cNvPicPr>
              <a:picLocks noChangeAspect="1"/>
            </p:cNvPicPr>
            <p:nvPr/>
          </p:nvPicPr>
          <p:blipFill>
            <a:blip r:embed="rId2" cstate="print"/>
            <a:srcRect/>
            <a:stretch>
              <a:fillRect/>
            </a:stretch>
          </p:blipFill>
          <p:spPr bwMode="auto">
            <a:xfrm>
              <a:off x="6400800" y="1378417"/>
              <a:ext cx="2209800" cy="1658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8" name="Rectangle 7"/>
            <p:cNvSpPr>
              <a:spLocks/>
            </p:cNvSpPr>
            <p:nvPr/>
          </p:nvSpPr>
          <p:spPr bwMode="auto">
            <a:xfrm>
              <a:off x="6324600" y="2937932"/>
              <a:ext cx="2362200" cy="371976"/>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800" dirty="0" smtClean="0">
                  <a:solidFill>
                    <a:srgbClr val="FFFF00"/>
                  </a:solidFill>
                  <a:effectLst>
                    <a:outerShdw blurRad="38100" dist="38100" dir="2700000" algn="tl">
                      <a:srgbClr val="000000">
                        <a:alpha val="43137"/>
                      </a:srgbClr>
                    </a:outerShdw>
                  </a:effectLst>
                  <a:latin typeface="Arial" charset="0"/>
                  <a:ea typeface="楷体_GB2312" pitchFamily="49" charset="-122"/>
                </a:rPr>
                <a:t>Addition weighing </a:t>
              </a:r>
              <a:endParaRPr lang="zh-CN" altLang="en-US" sz="1800" dirty="0">
                <a:solidFill>
                  <a:srgbClr val="FFFF00"/>
                </a:solidFill>
                <a:effectLst>
                  <a:outerShdw blurRad="38100" dist="38100" dir="2700000" algn="tl">
                    <a:srgbClr val="000000">
                      <a:alpha val="43137"/>
                    </a:srgbClr>
                  </a:outerShdw>
                </a:effectLst>
                <a:latin typeface="Arial" charset="0"/>
                <a:ea typeface="楷体_GB2312" pitchFamily="49" charset="-122"/>
              </a:endParaRPr>
            </a:p>
          </p:txBody>
        </p:sp>
      </p:grpSp>
      <p:grpSp>
        <p:nvGrpSpPr>
          <p:cNvPr id="2" name="组合 1"/>
          <p:cNvGrpSpPr/>
          <p:nvPr/>
        </p:nvGrpSpPr>
        <p:grpSpPr>
          <a:xfrm>
            <a:off x="533401" y="3810000"/>
            <a:ext cx="2362200" cy="2286000"/>
            <a:chOff x="6258828" y="4074028"/>
            <a:chExt cx="2362200" cy="2399201"/>
          </a:xfrm>
        </p:grpSpPr>
        <p:pic>
          <p:nvPicPr>
            <p:cNvPr id="10" name="Picture 8" descr="PICT0898"/>
            <p:cNvPicPr>
              <a:picLocks noChangeAspect="1" noChangeArrowheads="1"/>
            </p:cNvPicPr>
            <p:nvPr/>
          </p:nvPicPr>
          <p:blipFill>
            <a:blip r:embed="rId3" cstate="print"/>
            <a:srcRect l="17857"/>
            <a:stretch>
              <a:fillRect/>
            </a:stretch>
          </p:blipFill>
          <p:spPr bwMode="auto">
            <a:xfrm>
              <a:off x="6324600" y="4074028"/>
              <a:ext cx="2209800" cy="186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9" name="Rectangle 8"/>
            <p:cNvSpPr>
              <a:spLocks/>
            </p:cNvSpPr>
            <p:nvPr/>
          </p:nvSpPr>
          <p:spPr bwMode="auto">
            <a:xfrm>
              <a:off x="6258828" y="5993390"/>
              <a:ext cx="2362200" cy="479839"/>
            </a:xfrm>
            <a:prstGeom prst="rect">
              <a:avLst/>
            </a:prstGeom>
            <a:noFill/>
            <a:ln w="9525">
              <a:noFill/>
              <a:miter lim="800000"/>
              <a:headEnd/>
              <a:tailEnd/>
            </a:ln>
          </p:spPr>
          <p:txBody>
            <a:bodyPr anchor="ctr"/>
            <a:lstStyle/>
            <a:p>
              <a:pPr fontAlgn="base">
                <a:lnSpc>
                  <a:spcPct val="100000"/>
                </a:lnSpc>
                <a:spcBef>
                  <a:spcPct val="0"/>
                </a:spcBef>
                <a:buClrTx/>
                <a:buSzTx/>
                <a:buFontTx/>
                <a:buNone/>
              </a:pPr>
              <a:r>
                <a:rPr lang="en-US" altLang="zh-CN" sz="1800" dirty="0" smtClean="0">
                  <a:solidFill>
                    <a:srgbClr val="FF66FF"/>
                  </a:solidFill>
                  <a:effectLst>
                    <a:outerShdw blurRad="38100" dist="38100" dir="2700000" algn="tl">
                      <a:srgbClr val="000000">
                        <a:alpha val="43137"/>
                      </a:srgbClr>
                    </a:outerShdw>
                  </a:effectLst>
                  <a:latin typeface="Arial" charset="0"/>
                  <a:ea typeface="楷体_GB2312" pitchFamily="49" charset="-122"/>
                </a:rPr>
                <a:t>Subtraction weighing</a:t>
              </a:r>
              <a:endParaRPr lang="zh-CN" altLang="en-US" sz="1800" dirty="0">
                <a:solidFill>
                  <a:srgbClr val="FF66FF"/>
                </a:solidFill>
                <a:effectLst>
                  <a:outerShdw blurRad="38100" dist="38100" dir="2700000" algn="tl">
                    <a:srgbClr val="000000">
                      <a:alpha val="43137"/>
                    </a:srgbClr>
                  </a:outerShdw>
                </a:effectLst>
                <a:latin typeface="Arial" charset="0"/>
                <a:ea typeface="楷体_GB2312" pitchFamily="49" charset="-122"/>
              </a:endParaRPr>
            </a:p>
          </p:txBody>
        </p:sp>
      </p:grpSp>
      <p:sp>
        <p:nvSpPr>
          <p:cNvPr id="9" name="Rectangle 2"/>
          <p:cNvSpPr txBox="1">
            <a:spLocks/>
          </p:cNvSpPr>
          <p:nvPr/>
        </p:nvSpPr>
        <p:spPr>
          <a:xfrm>
            <a:off x="609600" y="490728"/>
            <a:ext cx="8229600" cy="499872"/>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effectLst>
                  <a:outerShdw blurRad="38100" dist="38100" dir="2700000" algn="tl">
                    <a:srgbClr val="000000">
                      <a:alpha val="43137"/>
                    </a:srgbClr>
                  </a:outerShdw>
                </a:effectLst>
              </a:rPr>
              <a:t>Subtraction weighing:   longer service life</a:t>
            </a:r>
            <a:endParaRPr lang="zh-CN" altLang="en-US" sz="2400" dirty="0">
              <a:effectLst>
                <a:outerShdw blurRad="38100" dist="38100" dir="2700000" algn="tl">
                  <a:srgbClr val="000000">
                    <a:alpha val="43137"/>
                  </a:srgbClr>
                </a:outerShdw>
              </a:effectLst>
            </a:endParaRPr>
          </a:p>
        </p:txBody>
      </p:sp>
      <p:graphicFrame>
        <p:nvGraphicFramePr>
          <p:cNvPr id="5" name="图示 4"/>
          <p:cNvGraphicFramePr/>
          <p:nvPr>
            <p:extLst>
              <p:ext uri="{D42A27DB-BD31-4B8C-83A1-F6EECF244321}">
                <p14:modId xmlns:p14="http://schemas.microsoft.com/office/powerpoint/2010/main" xmlns="" val="2985581484"/>
              </p:ext>
            </p:extLst>
          </p:nvPr>
        </p:nvGraphicFramePr>
        <p:xfrm>
          <a:off x="2971800" y="990600"/>
          <a:ext cx="5715000" cy="5116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6668979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609600" y="490728"/>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latin typeface="Times New Roman" pitchFamily="18" charset="0"/>
                <a:cs typeface="Times New Roman" pitchFamily="18" charset="0"/>
              </a:rPr>
              <a:t>Short video show Subtraction weighing /batching  process</a:t>
            </a:r>
            <a:endParaRPr lang="zh-CN" altLang="en-US" sz="2400" dirty="0">
              <a:latin typeface="Times New Roman" pitchFamily="18" charset="0"/>
              <a:cs typeface="Times New Roman" pitchFamily="18" charset="0"/>
            </a:endParaRPr>
          </a:p>
        </p:txBody>
      </p:sp>
      <p:sp>
        <p:nvSpPr>
          <p:cNvPr id="6" name="Rectangle 7"/>
          <p:cNvSpPr>
            <a:spLocks/>
          </p:cNvSpPr>
          <p:nvPr/>
        </p:nvSpPr>
        <p:spPr bwMode="auto">
          <a:xfrm>
            <a:off x="304800" y="2667000"/>
            <a:ext cx="3733800" cy="1890964"/>
          </a:xfrm>
          <a:prstGeom prst="rect">
            <a:avLst/>
          </a:prstGeom>
          <a:noFill/>
          <a:ln w="9525">
            <a:noFill/>
            <a:miter lim="800000"/>
            <a:headEnd/>
            <a:tailEnd/>
          </a:ln>
        </p:spPr>
        <p:txBody>
          <a:bodyPr/>
          <a:lstStyle/>
          <a:p>
            <a:pPr algn="l" fontAlgn="base">
              <a:lnSpc>
                <a:spcPct val="100000"/>
              </a:lnSpc>
            </a:pPr>
            <a:r>
              <a:rPr lang="zh-CN" altLang="en-US" sz="2200" b="1" dirty="0" smtClean="0">
                <a:ea typeface="楷体_GB2312" pitchFamily="49" charset="-122"/>
              </a:rPr>
              <a:t> </a:t>
            </a:r>
            <a:r>
              <a:rPr lang="en-US" altLang="zh-CN" sz="1800" b="1" u="sng" dirty="0" smtClean="0">
                <a:ea typeface="楷体_GB2312" pitchFamily="49" charset="-122"/>
                <a:cs typeface="Times New Roman" pitchFamily="18" charset="0"/>
              </a:rPr>
              <a:t>Click </a:t>
            </a:r>
            <a:r>
              <a:rPr lang="en-US" altLang="zh-CN" sz="1800" b="1" u="sng" smtClean="0">
                <a:ea typeface="楷体_GB2312" pitchFamily="49" charset="-122"/>
                <a:cs typeface="Times New Roman" pitchFamily="18" charset="0"/>
              </a:rPr>
              <a:t>Left  </a:t>
            </a:r>
            <a:r>
              <a:rPr lang="en-US" altLang="zh-CN" sz="1800" b="1" u="sng" dirty="0" smtClean="0">
                <a:ea typeface="楷体_GB2312" pitchFamily="49" charset="-122"/>
                <a:cs typeface="Times New Roman" pitchFamily="18" charset="0"/>
              </a:rPr>
              <a:t>Screen</a:t>
            </a:r>
          </a:p>
          <a:p>
            <a:pPr algn="l" fontAlgn="base">
              <a:lnSpc>
                <a:spcPct val="100000"/>
              </a:lnSpc>
            </a:pPr>
            <a:r>
              <a:rPr lang="en-US" altLang="zh-CN" sz="1800" b="1" dirty="0" smtClean="0">
                <a:ea typeface="楷体_GB2312" pitchFamily="49" charset="-122"/>
              </a:rPr>
              <a:t> </a:t>
            </a:r>
            <a:r>
              <a:rPr lang="en-US" altLang="zh-CN" sz="1800" b="1" dirty="0" smtClean="0">
                <a:solidFill>
                  <a:srgbClr val="0000FF"/>
                </a:solidFill>
                <a:ea typeface="楷体_GB2312" pitchFamily="49" charset="-122"/>
              </a:rPr>
              <a:t>To watch the video that show the  actual effect of Subtraction Weighing Batching technology</a:t>
            </a:r>
            <a:endParaRPr lang="zh-CN" altLang="en-US" sz="1800" b="1" dirty="0">
              <a:solidFill>
                <a:srgbClr val="0000FF"/>
              </a:solidFill>
              <a:ea typeface="楷体_GB2312" pitchFamily="49" charset="-122"/>
            </a:endParaRPr>
          </a:p>
        </p:txBody>
      </p:sp>
      <p:pic>
        <p:nvPicPr>
          <p:cNvPr id="7" name="subtraction weighing material falling.mp4">
            <a:hlinkClick r:id="" action="ppaction://media"/>
          </p:cNvPr>
          <p:cNvPicPr>
            <a:picLocks noRot="1" noChangeAspect="1"/>
          </p:cNvPicPr>
          <p:nvPr>
            <a:videoFile r:link="rId1"/>
          </p:nvPr>
        </p:nvPicPr>
        <p:blipFill>
          <a:blip r:embed="rId3"/>
          <a:stretch>
            <a:fillRect/>
          </a:stretch>
        </p:blipFill>
        <p:spPr>
          <a:xfrm>
            <a:off x="4343400" y="2514600"/>
            <a:ext cx="3048000" cy="2286000"/>
          </a:xfrm>
          <a:prstGeom prst="rect">
            <a:avLst/>
          </a:prstGeom>
        </p:spPr>
      </p:pic>
    </p:spTree>
    <p:extLst>
      <p:ext uri="{BB962C8B-B14F-4D97-AF65-F5344CB8AC3E}">
        <p14:creationId xmlns:p14="http://schemas.microsoft.com/office/powerpoint/2010/main" xmlns="" val="29251848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a:xfrm>
            <a:off x="762000" y="338328"/>
            <a:ext cx="7924800" cy="728472"/>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t>Achieve high efficiency:</a:t>
            </a:r>
            <a:endParaRPr lang="en-US" altLang="zh-CN" sz="2400" dirty="0"/>
          </a:p>
        </p:txBody>
      </p:sp>
      <p:sp>
        <p:nvSpPr>
          <p:cNvPr id="9" name="Rectangle 11"/>
          <p:cNvSpPr>
            <a:spLocks/>
          </p:cNvSpPr>
          <p:nvPr/>
        </p:nvSpPr>
        <p:spPr bwMode="auto">
          <a:xfrm>
            <a:off x="609600" y="914400"/>
            <a:ext cx="8382000" cy="381000"/>
          </a:xfrm>
          <a:prstGeom prst="rect">
            <a:avLst/>
          </a:prstGeom>
          <a:noFill/>
          <a:ln w="9525">
            <a:noFill/>
            <a:miter lim="800000"/>
            <a:headEnd/>
            <a:tailEnd/>
          </a:ln>
        </p:spPr>
        <p:txBody>
          <a:bodyPr/>
          <a:lstStyle/>
          <a:p>
            <a:pPr algn="l" fontAlgn="base"/>
            <a:r>
              <a:rPr lang="en-US" altLang="zh-CN" sz="2400" b="1" dirty="0" smtClean="0">
                <a:ea typeface="华文楷体" pitchFamily="2" charset="-122"/>
                <a:cs typeface="Times New Roman" pitchFamily="18" charset="0"/>
              </a:rPr>
              <a:t>  control system can switch two tasks in “gapless”  way</a:t>
            </a:r>
            <a:endParaRPr lang="zh-CN" altLang="en-US" sz="2400" b="1" dirty="0">
              <a:ea typeface="华文楷体" pitchFamily="2" charset="-122"/>
              <a:cs typeface="Times New Roman" pitchFamily="18" charset="0"/>
            </a:endParaRPr>
          </a:p>
        </p:txBody>
      </p:sp>
      <p:pic>
        <p:nvPicPr>
          <p:cNvPr id="15" name="内容占位符 6" descr="未命名.bmp"/>
          <p:cNvPicPr>
            <a:picLocks noChangeAspect="1"/>
          </p:cNvPicPr>
          <p:nvPr/>
        </p:nvPicPr>
        <p:blipFill>
          <a:blip r:embed="rId2" cstate="print"/>
          <a:srcRect/>
          <a:stretch>
            <a:fillRect/>
          </a:stretch>
        </p:blipFill>
        <p:spPr>
          <a:xfrm>
            <a:off x="5105400" y="1447800"/>
            <a:ext cx="2860306" cy="1956577"/>
          </a:xfrm>
          <a:prstGeom prst="rect">
            <a:avLst/>
          </a:prstGeom>
          <a:ln>
            <a:noFill/>
          </a:ln>
          <a:effectLst>
            <a:outerShdw blurRad="292100" dist="139700" dir="2700000" algn="tl" rotWithShape="0">
              <a:srgbClr val="333333">
                <a:alpha val="65000"/>
              </a:srgbClr>
            </a:outerShdw>
          </a:effectLst>
        </p:spPr>
      </p:pic>
      <p:pic>
        <p:nvPicPr>
          <p:cNvPr id="16" name="Picture 7" descr="a01d_8"/>
          <p:cNvPicPr>
            <a:picLocks noChangeAspect="1" noChangeArrowheads="1"/>
          </p:cNvPicPr>
          <p:nvPr/>
        </p:nvPicPr>
        <p:blipFill>
          <a:blip r:embed="rId3" cstate="print"/>
          <a:srcRect/>
          <a:stretch>
            <a:fillRect/>
          </a:stretch>
        </p:blipFill>
        <p:spPr bwMode="auto">
          <a:xfrm>
            <a:off x="685800" y="1447800"/>
            <a:ext cx="3219718" cy="1905000"/>
          </a:xfrm>
          <a:prstGeom prst="rect">
            <a:avLst/>
          </a:prstGeom>
          <a:ln>
            <a:noFill/>
          </a:ln>
          <a:effectLst>
            <a:outerShdw blurRad="292100" dist="139700" dir="2700000" algn="tl" rotWithShape="0">
              <a:srgbClr val="333333">
                <a:alpha val="65000"/>
              </a:srgbClr>
            </a:outerShdw>
          </a:effectLst>
        </p:spPr>
      </p:pic>
      <p:graphicFrame>
        <p:nvGraphicFramePr>
          <p:cNvPr id="3" name="图示 2"/>
          <p:cNvGraphicFramePr/>
          <p:nvPr>
            <p:extLst>
              <p:ext uri="{D42A27DB-BD31-4B8C-83A1-F6EECF244321}">
                <p14:modId xmlns:p14="http://schemas.microsoft.com/office/powerpoint/2010/main" xmlns="" val="654813856"/>
              </p:ext>
            </p:extLst>
          </p:nvPr>
        </p:nvGraphicFramePr>
        <p:xfrm>
          <a:off x="533400" y="3581400"/>
          <a:ext cx="8153400" cy="3058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4040111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p:cNvSpPr>
          <p:nvPr/>
        </p:nvSpPr>
        <p:spPr bwMode="auto">
          <a:xfrm>
            <a:off x="304800" y="2514600"/>
            <a:ext cx="586740" cy="3657600"/>
          </a:xfrm>
          <a:prstGeom prst="rect">
            <a:avLst/>
          </a:prstGeom>
          <a:noFill/>
          <a:ln w="9525">
            <a:noFill/>
            <a:miter lim="800000"/>
            <a:headEnd/>
            <a:tailEnd/>
          </a:ln>
        </p:spPr>
        <p:txBody>
          <a:bodyPr vert="ve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fontAlgn="base"/>
            <a:r>
              <a:rPr lang="en-US" altLang="zh-CN" b="1" spc="50" dirty="0" smtClean="0">
                <a:ln w="11430"/>
                <a:gradFill>
                  <a:gsLst>
                    <a:gs pos="25000">
                      <a:schemeClr val="accent2">
                        <a:satMod val="155000"/>
                      </a:schemeClr>
                    </a:gs>
                    <a:gs pos="100000">
                      <a:schemeClr val="accent2">
                        <a:shade val="45000"/>
                        <a:satMod val="165000"/>
                      </a:schemeClr>
                    </a:gs>
                  </a:gsLst>
                  <a:lin ang="5400000"/>
                </a:gradFill>
                <a:ea typeface="华文楷体" pitchFamily="2" charset="-122"/>
                <a:cs typeface="Times New Roman" pitchFamily="18" charset="0"/>
              </a:rPr>
              <a:t>Jiayi </a:t>
            </a:r>
            <a:r>
              <a:rPr lang="en-US" altLang="zh-CN" sz="2400" b="1" spc="50" dirty="0" smtClean="0">
                <a:ln w="11430"/>
                <a:gradFill>
                  <a:gsLst>
                    <a:gs pos="25000">
                      <a:schemeClr val="accent2">
                        <a:satMod val="155000"/>
                      </a:schemeClr>
                    </a:gs>
                    <a:gs pos="100000">
                      <a:schemeClr val="accent2">
                        <a:shade val="45000"/>
                        <a:satMod val="165000"/>
                      </a:schemeClr>
                    </a:gs>
                  </a:gsLst>
                  <a:lin ang="5400000"/>
                </a:gradFill>
                <a:ea typeface="华文楷体" pitchFamily="2" charset="-122"/>
                <a:cs typeface="Times New Roman" pitchFamily="18" charset="0"/>
              </a:rPr>
              <a:t>Control</a:t>
            </a:r>
            <a:r>
              <a:rPr lang="en-US" altLang="zh-CN" b="1" spc="50" dirty="0" smtClean="0">
                <a:ln w="11430"/>
                <a:gradFill>
                  <a:gsLst>
                    <a:gs pos="25000">
                      <a:schemeClr val="accent2">
                        <a:satMod val="155000"/>
                      </a:schemeClr>
                    </a:gs>
                    <a:gs pos="100000">
                      <a:schemeClr val="accent2">
                        <a:shade val="45000"/>
                        <a:satMod val="165000"/>
                      </a:schemeClr>
                    </a:gs>
                  </a:gsLst>
                  <a:lin ang="5400000"/>
                </a:gradFill>
                <a:ea typeface="华文楷体" pitchFamily="2" charset="-122"/>
                <a:cs typeface="Times New Roman" pitchFamily="18" charset="0"/>
              </a:rPr>
              <a:t> System</a:t>
            </a:r>
            <a:endParaRPr lang="zh-CN" altLang="en-US" b="1" spc="50" dirty="0">
              <a:ln w="11430"/>
              <a:gradFill>
                <a:gsLst>
                  <a:gs pos="25000">
                    <a:schemeClr val="accent2">
                      <a:satMod val="155000"/>
                    </a:schemeClr>
                  </a:gs>
                  <a:gs pos="100000">
                    <a:schemeClr val="accent2">
                      <a:shade val="45000"/>
                      <a:satMod val="165000"/>
                    </a:schemeClr>
                  </a:gs>
                </a:gsLst>
                <a:lin ang="5400000"/>
              </a:gradFill>
              <a:ea typeface="华文楷体" pitchFamily="2" charset="-122"/>
              <a:cs typeface="Times New Roman" pitchFamily="18" charset="0"/>
            </a:endParaRPr>
          </a:p>
        </p:txBody>
      </p:sp>
      <p:pic>
        <p:nvPicPr>
          <p:cNvPr id="7" name="图片 3" descr="裁剪_2.bmp"/>
          <p:cNvPicPr>
            <a:picLocks noChangeAspect="1"/>
          </p:cNvPicPr>
          <p:nvPr/>
        </p:nvPicPr>
        <p:blipFill>
          <a:blip r:embed="rId2" cstate="print"/>
          <a:srcRect/>
          <a:stretch>
            <a:fillRect/>
          </a:stretch>
        </p:blipFill>
        <p:spPr bwMode="auto">
          <a:xfrm>
            <a:off x="952500" y="209550"/>
            <a:ext cx="7980680" cy="5985510"/>
          </a:xfrm>
          <a:prstGeom prst="rect">
            <a:avLst/>
          </a:prstGeom>
          <a:noFill/>
          <a:ln w="9525">
            <a:noFill/>
            <a:miter lim="800000"/>
            <a:headEnd/>
            <a:tailEnd/>
          </a:ln>
        </p:spPr>
      </p:pic>
    </p:spTree>
    <p:extLst>
      <p:ext uri="{BB962C8B-B14F-4D97-AF65-F5344CB8AC3E}">
        <p14:creationId xmlns:p14="http://schemas.microsoft.com/office/powerpoint/2010/main" xmlns="" val="24387347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338328"/>
            <a:ext cx="7924800" cy="576072"/>
          </a:xfrm>
        </p:spPr>
        <p:txBody>
          <a:bodyPr vert="horz" lIns="91440" tIns="45720" rIns="91440" bIns="45720" rtlCol="0" anchor="ctr">
            <a:normAutofit/>
          </a:bodyPr>
          <a:lstStyle/>
          <a:p>
            <a:pPr algn="l"/>
            <a:r>
              <a:rPr lang="en-US" altLang="zh-CN" sz="2400" b="1" dirty="0" smtClean="0">
                <a:ea typeface="楷体_GB2312" pitchFamily="49" charset="-122"/>
              </a:rPr>
              <a:t>Achieve higher efficiency</a:t>
            </a:r>
            <a:endParaRPr lang="zh-CN" altLang="en-US" sz="2400" b="1" dirty="0">
              <a:ea typeface="楷体_GB2312" pitchFamily="49" charset="-122"/>
            </a:endParaRPr>
          </a:p>
        </p:txBody>
      </p:sp>
      <p:graphicFrame>
        <p:nvGraphicFramePr>
          <p:cNvPr id="4" name="图示 3"/>
          <p:cNvGraphicFramePr/>
          <p:nvPr>
            <p:extLst>
              <p:ext uri="{D42A27DB-BD31-4B8C-83A1-F6EECF244321}">
                <p14:modId xmlns:p14="http://schemas.microsoft.com/office/powerpoint/2010/main" xmlns="" val="3716391190"/>
              </p:ext>
            </p:extLst>
          </p:nvPr>
        </p:nvGraphicFramePr>
        <p:xfrm>
          <a:off x="381000" y="914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a:xfrm>
            <a:off x="457200" y="338328"/>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solidFill>
                  <a:srgbClr val="FFFF00"/>
                </a:solidFill>
                <a:latin typeface="Times New Roman" pitchFamily="18" charset="0"/>
                <a:cs typeface="Times New Roman" pitchFamily="18" charset="0"/>
              </a:rPr>
              <a:t>Remarkable Energy Saving:</a:t>
            </a:r>
            <a:endParaRPr lang="en-US" altLang="zh-CN" sz="2800" dirty="0">
              <a:solidFill>
                <a:srgbClr val="FFFF00"/>
              </a:solidFill>
              <a:latin typeface="Times New Roman" pitchFamily="18" charset="0"/>
              <a:cs typeface="Times New Roman" pitchFamily="18" charset="0"/>
            </a:endParaRPr>
          </a:p>
        </p:txBody>
      </p:sp>
      <p:sp>
        <p:nvSpPr>
          <p:cNvPr id="9" name="Rectangle 11"/>
          <p:cNvSpPr>
            <a:spLocks/>
          </p:cNvSpPr>
          <p:nvPr/>
        </p:nvSpPr>
        <p:spPr bwMode="auto">
          <a:xfrm>
            <a:off x="533400" y="1219200"/>
            <a:ext cx="8153400" cy="533400"/>
          </a:xfrm>
          <a:prstGeom prst="rect">
            <a:avLst/>
          </a:prstGeom>
          <a:noFill/>
          <a:ln w="9525">
            <a:noFill/>
            <a:miter lim="800000"/>
            <a:headEnd/>
            <a:tailEnd/>
          </a:ln>
        </p:spPr>
        <p:txBody>
          <a:bodyPr/>
          <a:lstStyle/>
          <a:p>
            <a:pPr algn="l" fontAlgn="base"/>
            <a:r>
              <a:rPr lang="en-US" altLang="zh-CN" sz="2800" b="1" dirty="0" smtClean="0">
                <a:ea typeface="华文楷体" pitchFamily="2" charset="-122"/>
                <a:cs typeface="Times New Roman" pitchFamily="18" charset="0"/>
              </a:rPr>
              <a:t>Installation power is much </a:t>
            </a:r>
            <a:r>
              <a:rPr lang="en-US" altLang="zh-CN" sz="2800" b="1" dirty="0" smtClean="0">
                <a:solidFill>
                  <a:srgbClr val="FF0000"/>
                </a:solidFill>
                <a:ea typeface="华文楷体" pitchFamily="2" charset="-122"/>
                <a:cs typeface="Times New Roman" pitchFamily="18" charset="0"/>
              </a:rPr>
              <a:t>less </a:t>
            </a:r>
            <a:r>
              <a:rPr lang="en-US" altLang="zh-CN" sz="2800" b="1" dirty="0" smtClean="0">
                <a:ea typeface="华文楷体" pitchFamily="2" charset="-122"/>
                <a:cs typeface="Times New Roman" pitchFamily="18" charset="0"/>
              </a:rPr>
              <a:t>because new design</a:t>
            </a:r>
            <a:endParaRPr lang="zh-CN" altLang="en-US" sz="2800" b="1" dirty="0">
              <a:ea typeface="华文楷体" pitchFamily="2" charset="-122"/>
              <a:cs typeface="Times New Roman" pitchFamily="18" charset="0"/>
            </a:endParaRPr>
          </a:p>
        </p:txBody>
      </p:sp>
      <p:pic>
        <p:nvPicPr>
          <p:cNvPr id="7" name="图片 8" descr="20080718(001).jpg"/>
          <p:cNvPicPr>
            <a:picLocks noChangeAspect="1"/>
          </p:cNvPicPr>
          <p:nvPr/>
        </p:nvPicPr>
        <p:blipFill>
          <a:blip r:embed="rId2" cstate="print"/>
          <a:srcRect l="9375" r="4167" b="-3662"/>
          <a:stretch>
            <a:fillRect/>
          </a:stretch>
        </p:blipFill>
        <p:spPr bwMode="auto">
          <a:xfrm>
            <a:off x="533400" y="2133600"/>
            <a:ext cx="4572000" cy="2533135"/>
          </a:xfrm>
          <a:prstGeom prst="rect">
            <a:avLst/>
          </a:prstGeom>
          <a:ln>
            <a:noFill/>
          </a:ln>
          <a:effectLst>
            <a:outerShdw blurRad="292100" dist="139700" dir="2700000" algn="tl" rotWithShape="0">
              <a:srgbClr val="333333">
                <a:alpha val="65000"/>
              </a:srgbClr>
            </a:outerShdw>
          </a:effectLst>
        </p:spPr>
      </p:pic>
      <p:sp>
        <p:nvSpPr>
          <p:cNvPr id="10" name="Rectangle 9"/>
          <p:cNvSpPr>
            <a:spLocks/>
          </p:cNvSpPr>
          <p:nvPr/>
        </p:nvSpPr>
        <p:spPr bwMode="auto">
          <a:xfrm>
            <a:off x="5257800" y="2362201"/>
            <a:ext cx="3124200" cy="1295399"/>
          </a:xfrm>
          <a:prstGeom prst="rect">
            <a:avLst/>
          </a:prstGeom>
          <a:noFill/>
          <a:ln w="9525">
            <a:noFill/>
            <a:miter lim="800000"/>
            <a:headEnd/>
            <a:tailEnd/>
          </a:ln>
        </p:spPr>
        <p:txBody>
          <a:bodyPr anchor="ctr"/>
          <a:lstStyle/>
          <a:p>
            <a:pPr algn="l" fontAlgn="base">
              <a:lnSpc>
                <a:spcPct val="100000"/>
              </a:lnSpc>
              <a:spcBef>
                <a:spcPct val="0"/>
              </a:spcBef>
              <a:buClrTx/>
              <a:buSzTx/>
              <a:buFontTx/>
              <a:buNone/>
            </a:pPr>
            <a:r>
              <a:rPr lang="en-US" altLang="zh-CN" sz="2000" b="1" dirty="0" smtClean="0">
                <a:ea typeface="楷体_GB2312" pitchFamily="49" charset="-122"/>
                <a:cs typeface="Times New Roman" pitchFamily="18" charset="0"/>
              </a:rPr>
              <a:t>Conventional design</a:t>
            </a:r>
            <a:r>
              <a:rPr lang="zh-CN" altLang="en-US" sz="2000" b="1" dirty="0" smtClean="0">
                <a:ea typeface="楷体_GB2312" pitchFamily="49" charset="-122"/>
                <a:cs typeface="Times New Roman" pitchFamily="18" charset="0"/>
              </a:rPr>
              <a:t>：</a:t>
            </a:r>
            <a:endParaRPr lang="en-US" altLang="zh-CN" sz="2000" b="1" dirty="0" smtClean="0">
              <a:ea typeface="楷体_GB2312" pitchFamily="49" charset="-122"/>
              <a:cs typeface="Times New Roman" pitchFamily="18" charset="0"/>
            </a:endParaRPr>
          </a:p>
          <a:p>
            <a:pPr algn="l" fontAlgn="base">
              <a:lnSpc>
                <a:spcPct val="100000"/>
              </a:lnSpc>
              <a:spcBef>
                <a:spcPct val="0"/>
              </a:spcBef>
              <a:buClrTx/>
              <a:buSzTx/>
              <a:buFontTx/>
              <a:buNone/>
            </a:pPr>
            <a:r>
              <a:rPr lang="en-US" altLang="zh-CN" sz="2000" b="1" dirty="0" smtClean="0">
                <a:ea typeface="楷体_GB2312" pitchFamily="49" charset="-122"/>
                <a:cs typeface="Times New Roman" pitchFamily="18" charset="0"/>
              </a:rPr>
              <a:t>two HZS180A plants need  </a:t>
            </a:r>
            <a:r>
              <a:rPr lang="en-US" altLang="zh-CN" sz="2000" b="1" dirty="0" smtClean="0">
                <a:solidFill>
                  <a:srgbClr val="FF0066"/>
                </a:solidFill>
                <a:ea typeface="楷体_GB2312" pitchFamily="49" charset="-122"/>
                <a:cs typeface="Times New Roman" pitchFamily="18" charset="0"/>
              </a:rPr>
              <a:t>500—600 </a:t>
            </a:r>
            <a:r>
              <a:rPr lang="en-US" altLang="zh-CN" sz="2000" b="1" dirty="0" err="1" smtClean="0">
                <a:solidFill>
                  <a:srgbClr val="FF0066"/>
                </a:solidFill>
                <a:ea typeface="楷体_GB2312" pitchFamily="49" charset="-122"/>
                <a:cs typeface="Times New Roman" pitchFamily="18" charset="0"/>
              </a:rPr>
              <a:t>kw</a:t>
            </a:r>
            <a:r>
              <a:rPr lang="en-US" altLang="zh-CN" sz="2000" b="1" dirty="0" smtClean="0">
                <a:solidFill>
                  <a:srgbClr val="FF0066"/>
                </a:solidFill>
                <a:ea typeface="楷体_GB2312" pitchFamily="49" charset="-122"/>
                <a:cs typeface="Times New Roman" pitchFamily="18" charset="0"/>
              </a:rPr>
              <a:t> </a:t>
            </a:r>
            <a:r>
              <a:rPr lang="en-US" altLang="zh-CN" sz="2000" b="1" dirty="0" smtClean="0">
                <a:ea typeface="楷体_GB2312" pitchFamily="49" charset="-122"/>
                <a:cs typeface="Times New Roman" pitchFamily="18" charset="0"/>
              </a:rPr>
              <a:t>transformer.</a:t>
            </a:r>
            <a:endParaRPr lang="zh-CN" altLang="en-US" sz="2000" b="1" dirty="0">
              <a:ea typeface="楷体_GB2312" pitchFamily="49" charset="-122"/>
              <a:cs typeface="Times New Roman" pitchFamily="18" charset="0"/>
            </a:endParaRPr>
          </a:p>
        </p:txBody>
      </p:sp>
      <p:sp>
        <p:nvSpPr>
          <p:cNvPr id="11" name="Rectangle 10"/>
          <p:cNvSpPr>
            <a:spLocks/>
          </p:cNvSpPr>
          <p:nvPr/>
        </p:nvSpPr>
        <p:spPr bwMode="auto">
          <a:xfrm>
            <a:off x="3200400" y="4495800"/>
            <a:ext cx="5450305" cy="990600"/>
          </a:xfrm>
          <a:prstGeom prst="rect">
            <a:avLst/>
          </a:prstGeom>
          <a:noFill/>
          <a:ln w="9525">
            <a:noFill/>
            <a:miter lim="800000"/>
            <a:headEnd/>
            <a:tailEnd/>
          </a:ln>
        </p:spPr>
        <p:txBody>
          <a:bodyPr anchor="ctr"/>
          <a:lstStyle/>
          <a:p>
            <a:pPr algn="l" fontAlgn="base">
              <a:lnSpc>
                <a:spcPct val="100000"/>
              </a:lnSpc>
              <a:spcBef>
                <a:spcPct val="0"/>
              </a:spcBef>
              <a:buClrTx/>
              <a:buSzTx/>
              <a:buFontTx/>
              <a:buNone/>
            </a:pPr>
            <a:r>
              <a:rPr lang="en-US" altLang="zh-CN" sz="2400" b="1" dirty="0" smtClean="0">
                <a:latin typeface="楷体_GB2312" pitchFamily="49" charset="-122"/>
                <a:ea typeface="楷体_GB2312" pitchFamily="49" charset="-122"/>
              </a:rPr>
              <a:t>New compact design</a:t>
            </a:r>
            <a:r>
              <a:rPr lang="zh-CN" altLang="en-US" sz="2400" b="1" dirty="0" smtClean="0">
                <a:latin typeface="楷体_GB2312" pitchFamily="49" charset="-122"/>
                <a:ea typeface="楷体_GB2312" pitchFamily="49" charset="-122"/>
              </a:rPr>
              <a:t>：</a:t>
            </a:r>
            <a:r>
              <a:rPr lang="en-US" altLang="zh-CN" sz="2400" b="1" dirty="0" smtClean="0">
                <a:latin typeface="楷体_GB2312" pitchFamily="49" charset="-122"/>
                <a:ea typeface="楷体_GB2312" pitchFamily="49" charset="-122"/>
              </a:rPr>
              <a:t>two HZS180B plants need </a:t>
            </a:r>
            <a:r>
              <a:rPr lang="en-US" altLang="zh-CN" sz="2400" b="1" dirty="0" smtClean="0">
                <a:solidFill>
                  <a:srgbClr val="FF0066"/>
                </a:solidFill>
                <a:latin typeface="楷体_GB2312" pitchFamily="49" charset="-122"/>
                <a:ea typeface="楷体_GB2312" pitchFamily="49" charset="-122"/>
              </a:rPr>
              <a:t>250 </a:t>
            </a:r>
            <a:r>
              <a:rPr lang="en-US" altLang="zh-CN" sz="2400" b="1" dirty="0" err="1" smtClean="0">
                <a:solidFill>
                  <a:srgbClr val="FF0066"/>
                </a:solidFill>
                <a:latin typeface="楷体_GB2312" pitchFamily="49" charset="-122"/>
                <a:ea typeface="楷体_GB2312" pitchFamily="49" charset="-122"/>
              </a:rPr>
              <a:t>kw</a:t>
            </a:r>
            <a:r>
              <a:rPr lang="en-US" altLang="zh-CN" sz="2400" b="1" dirty="0" smtClean="0">
                <a:solidFill>
                  <a:srgbClr val="FF0066"/>
                </a:solidFill>
                <a:latin typeface="楷体_GB2312" pitchFamily="49" charset="-122"/>
                <a:ea typeface="楷体_GB2312" pitchFamily="49" charset="-122"/>
              </a:rPr>
              <a:t> </a:t>
            </a:r>
            <a:r>
              <a:rPr lang="en-US" altLang="zh-CN" sz="2400" b="1" dirty="0" smtClean="0">
                <a:latin typeface="楷体_GB2312" pitchFamily="49" charset="-122"/>
                <a:ea typeface="楷体_GB2312" pitchFamily="49" charset="-122"/>
              </a:rPr>
              <a:t>transformer</a:t>
            </a:r>
            <a:endParaRPr lang="zh-CN" altLang="en-US" sz="2400" b="1" dirty="0">
              <a:latin typeface="楷体_GB2312" pitchFamily="49" charset="-122"/>
              <a:ea typeface="楷体_GB2312" pitchFamily="49" charset="-122"/>
            </a:endParaRPr>
          </a:p>
        </p:txBody>
      </p:sp>
      <p:pic>
        <p:nvPicPr>
          <p:cNvPr id="12" name="内容占位符 6" descr="20080718(002).jpg"/>
          <p:cNvPicPr>
            <a:picLocks noChangeAspect="1"/>
          </p:cNvPicPr>
          <p:nvPr/>
        </p:nvPicPr>
        <p:blipFill>
          <a:blip r:embed="rId3" cstate="print"/>
          <a:srcRect/>
          <a:stretch>
            <a:fillRect/>
          </a:stretch>
        </p:blipFill>
        <p:spPr bwMode="auto">
          <a:xfrm>
            <a:off x="533400" y="4191000"/>
            <a:ext cx="2438400"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6267083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l"/>
            <a:r>
              <a:rPr lang="en-US" altLang="zh-CN" sz="3200" b="1" dirty="0" smtClean="0">
                <a:ea typeface="楷体_GB2312" pitchFamily="49" charset="-122"/>
              </a:rPr>
              <a:t>Our Design Concept Focus On</a:t>
            </a:r>
            <a:endParaRPr lang="zh-CN" altLang="en-US" sz="3200" b="1" dirty="0">
              <a:ea typeface="楷体_GB2312" pitchFamily="49" charset="-122"/>
            </a:endParaRPr>
          </a:p>
        </p:txBody>
      </p:sp>
      <p:graphicFrame>
        <p:nvGraphicFramePr>
          <p:cNvPr id="4" name="图示 3"/>
          <p:cNvGraphicFramePr/>
          <p:nvPr>
            <p:extLst>
              <p:ext uri="{D42A27DB-BD31-4B8C-83A1-F6EECF244321}">
                <p14:modId xmlns:p14="http://schemas.microsoft.com/office/powerpoint/2010/main" xmlns="" val="3825942953"/>
              </p:ext>
            </p:extLst>
          </p:nvPr>
        </p:nvGraphicFramePr>
        <p:xfrm>
          <a:off x="609600" y="1752600"/>
          <a:ext cx="7848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a:xfrm>
            <a:off x="457200" y="338328"/>
            <a:ext cx="8229600" cy="957072"/>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solidFill>
                  <a:srgbClr val="FFFF00"/>
                </a:solidFill>
                <a:latin typeface="Times New Roman" pitchFamily="18" charset="0"/>
                <a:cs typeface="Times New Roman" pitchFamily="18" charset="0"/>
              </a:rPr>
              <a:t>Remarkable Energy Saving:</a:t>
            </a:r>
            <a:endParaRPr lang="en-US" altLang="zh-CN" sz="2800" dirty="0">
              <a:solidFill>
                <a:srgbClr val="FFFF00"/>
              </a:solidFill>
              <a:latin typeface="Times New Roman" pitchFamily="18" charset="0"/>
              <a:cs typeface="Times New Roman" pitchFamily="18" charset="0"/>
            </a:endParaRPr>
          </a:p>
        </p:txBody>
      </p:sp>
      <p:sp>
        <p:nvSpPr>
          <p:cNvPr id="9" name="Rectangle 11"/>
          <p:cNvSpPr>
            <a:spLocks/>
          </p:cNvSpPr>
          <p:nvPr/>
        </p:nvSpPr>
        <p:spPr bwMode="auto">
          <a:xfrm>
            <a:off x="4572000" y="533400"/>
            <a:ext cx="4572000" cy="609600"/>
          </a:xfrm>
          <a:prstGeom prst="rect">
            <a:avLst/>
          </a:prstGeom>
          <a:noFill/>
          <a:ln w="9525">
            <a:noFill/>
            <a:miter lim="800000"/>
            <a:headEnd/>
            <a:tailEnd/>
          </a:ln>
        </p:spPr>
        <p:txBody>
          <a:bodyPr/>
          <a:lstStyle/>
          <a:p>
            <a:pPr algn="l" fontAlgn="base"/>
            <a:r>
              <a:rPr lang="zh-CN" altLang="en-US" b="1" dirty="0" smtClean="0">
                <a:latin typeface="华文楷体" pitchFamily="2" charset="-122"/>
                <a:ea typeface="华文楷体" pitchFamily="2" charset="-122"/>
              </a:rPr>
              <a:t>      </a:t>
            </a:r>
            <a:r>
              <a:rPr lang="en-US" altLang="zh-CN" b="1" dirty="0" smtClean="0">
                <a:solidFill>
                  <a:srgbClr val="FA350E"/>
                </a:solidFill>
                <a:latin typeface="华文楷体" pitchFamily="2" charset="-122"/>
                <a:ea typeface="华文楷体" pitchFamily="2" charset="-122"/>
              </a:rPr>
              <a:t>save electricity</a:t>
            </a:r>
            <a:endParaRPr lang="zh-CN" altLang="en-US" b="1" dirty="0">
              <a:solidFill>
                <a:srgbClr val="FA350E"/>
              </a:solidFill>
              <a:latin typeface="华文楷体" pitchFamily="2" charset="-122"/>
              <a:ea typeface="华文楷体" pitchFamily="2" charset="-122"/>
            </a:endParaRPr>
          </a:p>
        </p:txBody>
      </p:sp>
      <p:sp>
        <p:nvSpPr>
          <p:cNvPr id="13" name="Rectangle 2"/>
          <p:cNvSpPr>
            <a:spLocks noGrp="1"/>
          </p:cNvSpPr>
          <p:nvPr>
            <p:ph type="title"/>
          </p:nvPr>
        </p:nvSpPr>
        <p:spPr>
          <a:xfrm>
            <a:off x="644091" y="1905000"/>
            <a:ext cx="8054741" cy="1263888"/>
          </a:xfrm>
        </p:spPr>
        <p:txBody>
          <a:bodyPr>
            <a:normAutofit/>
          </a:bodyPr>
          <a:lstStyle/>
          <a:p>
            <a:pPr algn="l"/>
            <a:r>
              <a:rPr lang="zh-CN" altLang="en-US" sz="2000" b="1" dirty="0" smtClean="0">
                <a:solidFill>
                  <a:schemeClr val="tx1"/>
                </a:solidFill>
                <a:latin typeface="华文楷体" pitchFamily="2" charset="-122"/>
                <a:ea typeface="华文楷体" pitchFamily="2" charset="-122"/>
              </a:rPr>
              <a:t> </a:t>
            </a:r>
            <a:r>
              <a:rPr lang="en-US" altLang="zh-CN" sz="2000" b="1" dirty="0" smtClean="0">
                <a:solidFill>
                  <a:schemeClr val="tx1"/>
                </a:solidFill>
                <a:latin typeface="华文楷体" pitchFamily="2" charset="-122"/>
                <a:ea typeface="华文楷体" pitchFamily="2" charset="-122"/>
              </a:rPr>
              <a:t>Conventional plant:  A type,  4 screw conveyors, installed power is 18.5*4 =74KW.  Besides, the conveyors shaft bearings need often maintenance. The  maintenance work is almost 1/3</a:t>
            </a:r>
            <a:r>
              <a:rPr lang="zh-CN" altLang="en-US" sz="2000" b="1" dirty="0" smtClean="0">
                <a:solidFill>
                  <a:schemeClr val="tx1"/>
                </a:solidFill>
                <a:latin typeface="华文楷体" pitchFamily="2" charset="-122"/>
                <a:ea typeface="华文楷体" pitchFamily="2" charset="-122"/>
              </a:rPr>
              <a:t> </a:t>
            </a:r>
            <a:r>
              <a:rPr lang="en-US" altLang="zh-CN" sz="2000" b="1" dirty="0" smtClean="0">
                <a:solidFill>
                  <a:schemeClr val="tx1"/>
                </a:solidFill>
                <a:latin typeface="华文楷体" pitchFamily="2" charset="-122"/>
                <a:ea typeface="华文楷体" pitchFamily="2" charset="-122"/>
              </a:rPr>
              <a:t>of  the maintenance of the whole plant.</a:t>
            </a:r>
            <a:endParaRPr lang="zh-CN" altLang="en-US" sz="2000" b="1" dirty="0" smtClean="0">
              <a:solidFill>
                <a:schemeClr val="tx1"/>
              </a:solidFill>
              <a:latin typeface="华文楷体" pitchFamily="2" charset="-122"/>
              <a:ea typeface="华文楷体" pitchFamily="2" charset="-122"/>
            </a:endParaRPr>
          </a:p>
        </p:txBody>
      </p:sp>
      <p:pic>
        <p:nvPicPr>
          <p:cNvPr id="14" name="Picture 4" descr="PICT1583"/>
          <p:cNvPicPr>
            <a:picLocks noChangeAspect="1" noChangeArrowheads="1"/>
          </p:cNvPicPr>
          <p:nvPr/>
        </p:nvPicPr>
        <p:blipFill>
          <a:blip r:embed="rId2" cstate="print"/>
          <a:srcRect l="4477" r="29851"/>
          <a:stretch>
            <a:fillRect/>
          </a:stretch>
        </p:blipFill>
        <p:spPr bwMode="auto">
          <a:xfrm>
            <a:off x="444366" y="3048000"/>
            <a:ext cx="2710678" cy="3095718"/>
          </a:xfrm>
          <a:prstGeom prst="rect">
            <a:avLst/>
          </a:prstGeom>
          <a:ln>
            <a:noFill/>
          </a:ln>
          <a:effectLst>
            <a:outerShdw blurRad="292100" dist="139700" dir="2700000" algn="tl" rotWithShape="0">
              <a:srgbClr val="333333">
                <a:alpha val="65000"/>
              </a:srgbClr>
            </a:outerShdw>
          </a:effectLst>
        </p:spPr>
      </p:pic>
      <p:pic>
        <p:nvPicPr>
          <p:cNvPr id="15" name="内容占位符 6" descr="PICT0300.jpg"/>
          <p:cNvPicPr>
            <a:picLocks noChangeAspect="1"/>
          </p:cNvPicPr>
          <p:nvPr/>
        </p:nvPicPr>
        <p:blipFill>
          <a:blip r:embed="rId3" cstate="print"/>
          <a:srcRect/>
          <a:stretch>
            <a:fillRect/>
          </a:stretch>
        </p:blipFill>
        <p:spPr bwMode="auto">
          <a:xfrm>
            <a:off x="3147060" y="4006029"/>
            <a:ext cx="2849880" cy="2137690"/>
          </a:xfrm>
          <a:prstGeom prst="rect">
            <a:avLst/>
          </a:prstGeom>
          <a:ln>
            <a:noFill/>
          </a:ln>
          <a:effectLst>
            <a:outerShdw blurRad="292100" dist="139700" dir="2700000" algn="tl" rotWithShape="0">
              <a:srgbClr val="333333">
                <a:alpha val="65000"/>
              </a:srgbClr>
            </a:outerShdw>
          </a:effectLst>
        </p:spPr>
      </p:pic>
      <p:sp>
        <p:nvSpPr>
          <p:cNvPr id="16" name="Rectangle 6"/>
          <p:cNvSpPr>
            <a:spLocks/>
          </p:cNvSpPr>
          <p:nvPr/>
        </p:nvSpPr>
        <p:spPr bwMode="auto">
          <a:xfrm>
            <a:off x="6172200" y="3352800"/>
            <a:ext cx="2438400" cy="2570607"/>
          </a:xfrm>
          <a:prstGeom prst="rect">
            <a:avLst/>
          </a:prstGeom>
          <a:noFill/>
          <a:ln w="9525">
            <a:noFill/>
            <a:miter lim="800000"/>
            <a:headEnd/>
            <a:tailEnd/>
          </a:ln>
        </p:spPr>
        <p:txBody>
          <a:bodyPr anchor="ctr"/>
          <a:lstStyle/>
          <a:p>
            <a:pPr algn="l" fontAlgn="base">
              <a:lnSpc>
                <a:spcPct val="100000"/>
              </a:lnSpc>
              <a:spcBef>
                <a:spcPct val="0"/>
              </a:spcBef>
              <a:buClrTx/>
              <a:buSzTx/>
              <a:buFontTx/>
              <a:buNone/>
            </a:pPr>
            <a:r>
              <a:rPr lang="en-US" altLang="zh-CN" sz="2000" b="1" dirty="0" smtClean="0">
                <a:solidFill>
                  <a:srgbClr val="F40C91"/>
                </a:solidFill>
                <a:ea typeface="华文楷体" pitchFamily="2" charset="-122"/>
                <a:cs typeface="Times New Roman" pitchFamily="18" charset="0"/>
              </a:rPr>
              <a:t>New compact plant: B type, 4 screw conveyor and each 5.5KW</a:t>
            </a:r>
            <a:r>
              <a:rPr lang="zh-CN" altLang="en-US" sz="2000" b="1" dirty="0" smtClean="0">
                <a:solidFill>
                  <a:srgbClr val="F40C91"/>
                </a:solidFill>
                <a:ea typeface="华文楷体" pitchFamily="2" charset="-122"/>
                <a:cs typeface="Times New Roman" pitchFamily="18" charset="0"/>
              </a:rPr>
              <a:t>，</a:t>
            </a:r>
            <a:r>
              <a:rPr lang="en-US" altLang="zh-CN" sz="2000" b="1" dirty="0" smtClean="0">
                <a:solidFill>
                  <a:srgbClr val="F40C91"/>
                </a:solidFill>
                <a:ea typeface="华文楷体" pitchFamily="2" charset="-122"/>
                <a:cs typeface="Times New Roman" pitchFamily="18" charset="0"/>
              </a:rPr>
              <a:t>total power  is  4*5.5=22KW. Besides, there is no bearing and no need maintenance.</a:t>
            </a:r>
            <a:endParaRPr lang="zh-CN" altLang="en-US" sz="2000" b="1" dirty="0">
              <a:solidFill>
                <a:srgbClr val="F40C91"/>
              </a:solidFill>
              <a:ea typeface="华文楷体" pitchFamily="2" charset="-122"/>
              <a:cs typeface="Times New Roman" pitchFamily="18" charset="0"/>
            </a:endParaRPr>
          </a:p>
        </p:txBody>
      </p:sp>
    </p:spTree>
    <p:extLst>
      <p:ext uri="{BB962C8B-B14F-4D97-AF65-F5344CB8AC3E}">
        <p14:creationId xmlns:p14="http://schemas.microsoft.com/office/powerpoint/2010/main" xmlns="" val="42057135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a:xfrm>
            <a:off x="457200" y="338328"/>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solidFill>
                  <a:srgbClr val="FFFF00"/>
                </a:solidFill>
                <a:latin typeface="Times New Roman" pitchFamily="18" charset="0"/>
                <a:cs typeface="Times New Roman" pitchFamily="18" charset="0"/>
              </a:rPr>
              <a:t>Remarkable Energy Saving:</a:t>
            </a:r>
            <a:endParaRPr lang="en-US" altLang="zh-CN" sz="2400" dirty="0">
              <a:solidFill>
                <a:srgbClr val="FFFF00"/>
              </a:solidFill>
              <a:latin typeface="Times New Roman" pitchFamily="18" charset="0"/>
              <a:cs typeface="Times New Roman" pitchFamily="18" charset="0"/>
            </a:endParaRPr>
          </a:p>
        </p:txBody>
      </p:sp>
      <p:sp>
        <p:nvSpPr>
          <p:cNvPr id="9" name="Rectangle 11"/>
          <p:cNvSpPr>
            <a:spLocks/>
          </p:cNvSpPr>
          <p:nvPr/>
        </p:nvSpPr>
        <p:spPr bwMode="auto">
          <a:xfrm>
            <a:off x="4419600" y="762000"/>
            <a:ext cx="4572000" cy="533400"/>
          </a:xfrm>
          <a:prstGeom prst="rect">
            <a:avLst/>
          </a:prstGeom>
          <a:noFill/>
          <a:ln w="9525">
            <a:noFill/>
            <a:miter lim="800000"/>
            <a:headEnd/>
            <a:tailEnd/>
          </a:ln>
        </p:spPr>
        <p:txBody>
          <a:bodyPr/>
          <a:lstStyle/>
          <a:p>
            <a:pPr algn="l" fontAlgn="base"/>
            <a:r>
              <a:rPr lang="en-US" altLang="zh-CN" sz="2400" b="1" dirty="0" smtClean="0">
                <a:ea typeface="华文楷体" pitchFamily="2" charset="-122"/>
                <a:cs typeface="Times New Roman" pitchFamily="18" charset="0"/>
              </a:rPr>
              <a:t>Foundation / land  area</a:t>
            </a:r>
            <a:r>
              <a:rPr lang="en-US" altLang="zh-CN" sz="2400" b="1" dirty="0" smtClean="0">
                <a:solidFill>
                  <a:srgbClr val="F40C91"/>
                </a:solidFill>
                <a:ea typeface="华文楷体" pitchFamily="2" charset="-122"/>
                <a:cs typeface="Times New Roman" pitchFamily="18" charset="0"/>
              </a:rPr>
              <a:t> smaller</a:t>
            </a:r>
            <a:r>
              <a:rPr lang="en-US" altLang="zh-CN" sz="2400" b="1" dirty="0" smtClean="0">
                <a:ea typeface="华文楷体" pitchFamily="2" charset="-122"/>
                <a:cs typeface="Times New Roman" pitchFamily="18" charset="0"/>
              </a:rPr>
              <a:t> </a:t>
            </a:r>
            <a:endParaRPr lang="zh-CN" altLang="en-US" sz="2400" b="1" dirty="0">
              <a:solidFill>
                <a:srgbClr val="FF0000"/>
              </a:solidFill>
              <a:ea typeface="华文楷体" pitchFamily="2" charset="-122"/>
              <a:cs typeface="Times New Roman" pitchFamily="18" charset="0"/>
            </a:endParaRPr>
          </a:p>
        </p:txBody>
      </p:sp>
      <p:pic>
        <p:nvPicPr>
          <p:cNvPr id="10" name="Picture 8" descr="PICT2703"/>
          <p:cNvPicPr>
            <a:picLocks noChangeAspect="1" noChangeArrowheads="1"/>
          </p:cNvPicPr>
          <p:nvPr/>
        </p:nvPicPr>
        <p:blipFill>
          <a:blip r:embed="rId2" cstate="print"/>
          <a:srcRect l="14894" r="14894"/>
          <a:stretch>
            <a:fillRect/>
          </a:stretch>
        </p:blipFill>
        <p:spPr bwMode="auto">
          <a:xfrm>
            <a:off x="4800599" y="1465739"/>
            <a:ext cx="2271534" cy="2476651"/>
          </a:xfrm>
          <a:prstGeom prst="rect">
            <a:avLst/>
          </a:prstGeom>
          <a:ln>
            <a:noFill/>
          </a:ln>
          <a:effectLst>
            <a:outerShdw blurRad="292100" dist="139700" dir="2700000" algn="tl" rotWithShape="0">
              <a:srgbClr val="333333">
                <a:alpha val="65000"/>
              </a:srgbClr>
            </a:outerShdw>
          </a:effectLst>
        </p:spPr>
      </p:pic>
      <p:pic>
        <p:nvPicPr>
          <p:cNvPr id="11" name="内容占位符 6" descr="20080328.jpg"/>
          <p:cNvPicPr>
            <a:picLocks noChangeAspect="1"/>
          </p:cNvPicPr>
          <p:nvPr/>
        </p:nvPicPr>
        <p:blipFill>
          <a:blip r:embed="rId3" cstate="print"/>
          <a:srcRect l="14894"/>
          <a:stretch>
            <a:fillRect/>
          </a:stretch>
        </p:blipFill>
        <p:spPr bwMode="auto">
          <a:xfrm>
            <a:off x="685799" y="1465739"/>
            <a:ext cx="2546871" cy="2476651"/>
          </a:xfrm>
          <a:prstGeom prst="rect">
            <a:avLst/>
          </a:prstGeom>
          <a:ln>
            <a:noFill/>
          </a:ln>
          <a:effectLst>
            <a:outerShdw blurRad="292100" dist="139700" dir="2700000" algn="tl" rotWithShape="0">
              <a:srgbClr val="333333">
                <a:alpha val="65000"/>
              </a:srgbClr>
            </a:outerShdw>
          </a:effectLst>
        </p:spPr>
      </p:pic>
      <p:pic>
        <p:nvPicPr>
          <p:cNvPr id="12" name="内容占位符 7" descr="3.jpg"/>
          <p:cNvPicPr>
            <a:picLocks noChangeAspect="1"/>
          </p:cNvPicPr>
          <p:nvPr/>
        </p:nvPicPr>
        <p:blipFill>
          <a:blip r:embed="rId4" cstate="print"/>
          <a:srcRect/>
          <a:stretch>
            <a:fillRect/>
          </a:stretch>
        </p:blipFill>
        <p:spPr bwMode="auto">
          <a:xfrm>
            <a:off x="2696299" y="3151283"/>
            <a:ext cx="1724098" cy="1426486"/>
          </a:xfrm>
          <a:prstGeom prst="rect">
            <a:avLst/>
          </a:prstGeom>
          <a:ln>
            <a:noFill/>
          </a:ln>
          <a:effectLst>
            <a:outerShdw blurRad="292100" dist="139700" dir="2700000" algn="tl" rotWithShape="0">
              <a:srgbClr val="333333">
                <a:alpha val="65000"/>
              </a:srgbClr>
            </a:outerShdw>
          </a:effectLst>
        </p:spPr>
      </p:pic>
      <p:pic>
        <p:nvPicPr>
          <p:cNvPr id="17" name="内容占位符 9" descr="1.jpg"/>
          <p:cNvPicPr>
            <a:picLocks noChangeAspect="1"/>
          </p:cNvPicPr>
          <p:nvPr/>
        </p:nvPicPr>
        <p:blipFill>
          <a:blip r:embed="rId5" cstate="print"/>
          <a:srcRect/>
          <a:stretch>
            <a:fillRect/>
          </a:stretch>
        </p:blipFill>
        <p:spPr bwMode="auto">
          <a:xfrm>
            <a:off x="6705599" y="3311921"/>
            <a:ext cx="1638620" cy="1418490"/>
          </a:xfrm>
          <a:prstGeom prst="rect">
            <a:avLst/>
          </a:prstGeom>
          <a:ln>
            <a:noFill/>
          </a:ln>
          <a:effectLst>
            <a:outerShdw blurRad="292100" dist="139700" dir="2700000" algn="tl" rotWithShape="0">
              <a:srgbClr val="333333">
                <a:alpha val="65000"/>
              </a:srgbClr>
            </a:outerShdw>
          </a:effectLst>
        </p:spPr>
      </p:pic>
      <p:graphicFrame>
        <p:nvGraphicFramePr>
          <p:cNvPr id="20" name="表格 19"/>
          <p:cNvGraphicFramePr>
            <a:graphicFrameLocks noGrp="1"/>
          </p:cNvGraphicFramePr>
          <p:nvPr>
            <p:extLst>
              <p:ext uri="{D42A27DB-BD31-4B8C-83A1-F6EECF244321}">
                <p14:modId xmlns:p14="http://schemas.microsoft.com/office/powerpoint/2010/main" xmlns="" val="596007868"/>
              </p:ext>
            </p:extLst>
          </p:nvPr>
        </p:nvGraphicFramePr>
        <p:xfrm>
          <a:off x="457200" y="4800600"/>
          <a:ext cx="8458200" cy="1342488"/>
        </p:xfrm>
        <a:graphic>
          <a:graphicData uri="http://schemas.openxmlformats.org/drawingml/2006/table">
            <a:tbl>
              <a:tblPr firstRow="1" bandRow="1">
                <a:tableStyleId>{5C22544A-7EE6-4342-B048-85BDC9FD1C3A}</a:tableStyleId>
              </a:tblPr>
              <a:tblGrid>
                <a:gridCol w="2767535"/>
                <a:gridCol w="1896888"/>
                <a:gridCol w="1202977"/>
                <a:gridCol w="2590800"/>
              </a:tblGrid>
              <a:tr h="335622">
                <a:tc>
                  <a:txBody>
                    <a:bodyPr/>
                    <a:lstStyle/>
                    <a:p>
                      <a:r>
                        <a:rPr lang="en-US" altLang="zh-CN" sz="1600" dirty="0" smtClean="0">
                          <a:latin typeface="+mn-ea"/>
                          <a:ea typeface="+mn-ea"/>
                        </a:rPr>
                        <a:t>Plant</a:t>
                      </a:r>
                      <a:r>
                        <a:rPr lang="en-US" altLang="zh-CN" sz="1600" baseline="0" dirty="0" smtClean="0">
                          <a:latin typeface="+mn-ea"/>
                          <a:ea typeface="+mn-ea"/>
                        </a:rPr>
                        <a:t> d</a:t>
                      </a:r>
                      <a:r>
                        <a:rPr lang="en-US" altLang="zh-CN" sz="1600" dirty="0" smtClean="0">
                          <a:latin typeface="+mn-ea"/>
                          <a:ea typeface="+mn-ea"/>
                        </a:rPr>
                        <a:t>esign</a:t>
                      </a:r>
                      <a:endParaRPr lang="zh-CN" altLang="en-US" sz="1600" dirty="0">
                        <a:latin typeface="+mn-ea"/>
                        <a:ea typeface="+mn-ea"/>
                      </a:endParaRPr>
                    </a:p>
                  </a:txBody>
                  <a:tcPr/>
                </a:tc>
                <a:tc>
                  <a:txBody>
                    <a:bodyPr/>
                    <a:lstStyle/>
                    <a:p>
                      <a:r>
                        <a:rPr lang="en-US" altLang="zh-CN" sz="1600" dirty="0" smtClean="0">
                          <a:latin typeface="+mn-ea"/>
                          <a:ea typeface="+mn-ea"/>
                        </a:rPr>
                        <a:t>Land</a:t>
                      </a:r>
                      <a:r>
                        <a:rPr lang="en-US" altLang="zh-CN" sz="1600" baseline="0" dirty="0" smtClean="0">
                          <a:latin typeface="+mn-ea"/>
                          <a:ea typeface="+mn-ea"/>
                        </a:rPr>
                        <a:t>  area</a:t>
                      </a:r>
                      <a:endParaRPr lang="zh-CN" altLang="en-US" sz="1600" dirty="0">
                        <a:latin typeface="+mn-ea"/>
                        <a:ea typeface="+mn-ea"/>
                      </a:endParaRPr>
                    </a:p>
                  </a:txBody>
                  <a:tcPr/>
                </a:tc>
                <a:tc>
                  <a:txBody>
                    <a:bodyPr/>
                    <a:lstStyle/>
                    <a:p>
                      <a:r>
                        <a:rPr lang="en-US" altLang="zh-CN" sz="1600" dirty="0" smtClean="0">
                          <a:latin typeface="+mn-ea"/>
                          <a:ea typeface="+mn-ea"/>
                        </a:rPr>
                        <a:t>Qty</a:t>
                      </a:r>
                      <a:r>
                        <a:rPr lang="en-US" altLang="zh-CN" sz="1600" baseline="0" dirty="0" smtClean="0">
                          <a:latin typeface="+mn-ea"/>
                          <a:ea typeface="+mn-ea"/>
                        </a:rPr>
                        <a:t> of  piles</a:t>
                      </a:r>
                      <a:endParaRPr lang="zh-CN" altLang="en-US" sz="1600" dirty="0">
                        <a:latin typeface="+mn-ea"/>
                        <a:ea typeface="+mn-ea"/>
                      </a:endParaRPr>
                    </a:p>
                  </a:txBody>
                  <a:tcPr/>
                </a:tc>
                <a:tc>
                  <a:txBody>
                    <a:bodyPr/>
                    <a:lstStyle/>
                    <a:p>
                      <a:r>
                        <a:rPr lang="en-US" altLang="zh-CN" sz="1600" dirty="0" smtClean="0">
                          <a:latin typeface="+mn-ea"/>
                          <a:ea typeface="+mn-ea"/>
                        </a:rPr>
                        <a:t>Foundation</a:t>
                      </a:r>
                      <a:r>
                        <a:rPr lang="en-US" altLang="zh-CN" sz="1600" baseline="0" dirty="0" smtClean="0">
                          <a:latin typeface="+mn-ea"/>
                          <a:ea typeface="+mn-ea"/>
                        </a:rPr>
                        <a:t>  construction</a:t>
                      </a:r>
                      <a:endParaRPr lang="zh-CN" altLang="en-US" sz="1600" dirty="0">
                        <a:latin typeface="+mn-ea"/>
                        <a:ea typeface="+mn-ea"/>
                      </a:endParaRPr>
                    </a:p>
                  </a:txBody>
                  <a:tcPr/>
                </a:tc>
              </a:tr>
              <a:tr h="335622">
                <a:tc>
                  <a:txBody>
                    <a:bodyPr/>
                    <a:lstStyle/>
                    <a:p>
                      <a:r>
                        <a:rPr lang="en-US" altLang="zh-CN" sz="1600" dirty="0" smtClean="0">
                          <a:latin typeface="+mn-ea"/>
                          <a:ea typeface="+mn-ea"/>
                        </a:rPr>
                        <a:t>Conventional</a:t>
                      </a:r>
                      <a:r>
                        <a:rPr lang="en-US" altLang="zh-CN" sz="1600" baseline="0" dirty="0" smtClean="0">
                          <a:latin typeface="+mn-ea"/>
                          <a:ea typeface="+mn-ea"/>
                        </a:rPr>
                        <a:t> design</a:t>
                      </a:r>
                      <a:r>
                        <a:rPr lang="zh-CN" altLang="en-US" sz="1600" dirty="0" smtClean="0">
                          <a:latin typeface="+mn-ea"/>
                          <a:ea typeface="+mn-ea"/>
                        </a:rPr>
                        <a:t>（</a:t>
                      </a:r>
                      <a:r>
                        <a:rPr lang="en-US" altLang="zh-CN" sz="1600" dirty="0" smtClean="0">
                          <a:latin typeface="+mn-ea"/>
                          <a:ea typeface="+mn-ea"/>
                        </a:rPr>
                        <a:t>A</a:t>
                      </a:r>
                      <a:r>
                        <a:rPr lang="zh-CN" altLang="en-US" sz="1600" baseline="0" dirty="0" smtClean="0">
                          <a:latin typeface="+mn-ea"/>
                          <a:ea typeface="+mn-ea"/>
                        </a:rPr>
                        <a:t> </a:t>
                      </a:r>
                      <a:r>
                        <a:rPr lang="en-US" altLang="zh-CN" sz="1600" baseline="0" dirty="0" smtClean="0">
                          <a:latin typeface="+mn-ea"/>
                          <a:ea typeface="+mn-ea"/>
                        </a:rPr>
                        <a:t>type</a:t>
                      </a:r>
                      <a:r>
                        <a:rPr lang="zh-CN" altLang="en-US" sz="1600" dirty="0" smtClean="0">
                          <a:latin typeface="+mn-ea"/>
                          <a:ea typeface="+mn-ea"/>
                        </a:rPr>
                        <a:t>）</a:t>
                      </a:r>
                      <a:endParaRPr lang="zh-CN" altLang="en-US" sz="1600" dirty="0">
                        <a:latin typeface="+mn-ea"/>
                        <a:ea typeface="+mn-ea"/>
                      </a:endParaRPr>
                    </a:p>
                  </a:txBody>
                  <a:tcPr/>
                </a:tc>
                <a:tc>
                  <a:txBody>
                    <a:bodyPr/>
                    <a:lstStyle/>
                    <a:p>
                      <a:r>
                        <a:rPr lang="en-US" altLang="zh-CN" sz="1600" dirty="0" smtClean="0">
                          <a:latin typeface="+mn-ea"/>
                          <a:ea typeface="+mn-ea"/>
                        </a:rPr>
                        <a:t>15×15=225m²</a:t>
                      </a:r>
                      <a:endParaRPr lang="zh-CN" altLang="en-US" sz="1600" dirty="0">
                        <a:latin typeface="+mn-ea"/>
                        <a:ea typeface="+mn-ea"/>
                      </a:endParaRPr>
                    </a:p>
                  </a:txBody>
                  <a:tcPr/>
                </a:tc>
                <a:tc>
                  <a:txBody>
                    <a:bodyPr/>
                    <a:lstStyle/>
                    <a:p>
                      <a:r>
                        <a:rPr lang="en-US" altLang="zh-CN" sz="1600" dirty="0" smtClean="0">
                          <a:latin typeface="+mn-ea"/>
                          <a:ea typeface="+mn-ea"/>
                        </a:rPr>
                        <a:t>24</a:t>
                      </a:r>
                      <a:r>
                        <a:rPr lang="zh-CN" altLang="en-US" sz="1600" baseline="0" dirty="0" smtClean="0">
                          <a:latin typeface="+mn-ea"/>
                          <a:ea typeface="+mn-ea"/>
                        </a:rPr>
                        <a:t> </a:t>
                      </a:r>
                      <a:r>
                        <a:rPr lang="en-US" altLang="zh-CN" sz="1600" baseline="0" dirty="0" err="1" smtClean="0">
                          <a:latin typeface="+mn-ea"/>
                          <a:ea typeface="+mn-ea"/>
                        </a:rPr>
                        <a:t>pcs</a:t>
                      </a:r>
                      <a:endParaRPr lang="zh-CN" altLang="en-US" sz="1600" dirty="0">
                        <a:latin typeface="+mn-ea"/>
                        <a:ea typeface="+mn-ea"/>
                      </a:endParaRPr>
                    </a:p>
                  </a:txBody>
                  <a:tcPr/>
                </a:tc>
                <a:tc>
                  <a:txBody>
                    <a:bodyPr/>
                    <a:lstStyle/>
                    <a:p>
                      <a:r>
                        <a:rPr lang="en-US" altLang="zh-CN" sz="1600" dirty="0" smtClean="0">
                          <a:latin typeface="+mn-ea"/>
                          <a:ea typeface="+mn-ea"/>
                        </a:rPr>
                        <a:t>Cost</a:t>
                      </a:r>
                      <a:r>
                        <a:rPr lang="en-US" altLang="zh-CN" sz="1600" baseline="0" dirty="0" smtClean="0">
                          <a:latin typeface="+mn-ea"/>
                          <a:ea typeface="+mn-ea"/>
                        </a:rPr>
                        <a:t> higher, more </a:t>
                      </a:r>
                      <a:r>
                        <a:rPr lang="en-US" altLang="zh-CN" sz="1600" dirty="0" smtClean="0">
                          <a:latin typeface="+mn-ea"/>
                          <a:ea typeface="+mn-ea"/>
                        </a:rPr>
                        <a:t>difficult</a:t>
                      </a:r>
                      <a:endParaRPr lang="zh-CN" altLang="en-US" sz="1600" dirty="0">
                        <a:latin typeface="+mn-ea"/>
                        <a:ea typeface="+mn-ea"/>
                      </a:endParaRPr>
                    </a:p>
                  </a:txBody>
                  <a:tcPr/>
                </a:tc>
              </a:tr>
              <a:tr h="335622">
                <a:tc>
                  <a:txBody>
                    <a:bodyPr/>
                    <a:lstStyle/>
                    <a:p>
                      <a:r>
                        <a:rPr lang="en-US" altLang="zh-CN" sz="1600" dirty="0" smtClean="0">
                          <a:latin typeface="+mn-ea"/>
                          <a:ea typeface="+mn-ea"/>
                        </a:rPr>
                        <a:t>New</a:t>
                      </a:r>
                      <a:r>
                        <a:rPr lang="en-US" altLang="zh-CN" sz="1600" baseline="0" dirty="0" smtClean="0">
                          <a:latin typeface="+mn-ea"/>
                          <a:ea typeface="+mn-ea"/>
                        </a:rPr>
                        <a:t> design</a:t>
                      </a:r>
                      <a:r>
                        <a:rPr lang="zh-CN" altLang="en-US" sz="1600" dirty="0" smtClean="0">
                          <a:latin typeface="+mn-ea"/>
                          <a:ea typeface="+mn-ea"/>
                        </a:rPr>
                        <a:t>（</a:t>
                      </a:r>
                      <a:r>
                        <a:rPr lang="en-US" altLang="zh-CN" sz="1600" dirty="0" smtClean="0">
                          <a:latin typeface="+mn-ea"/>
                          <a:ea typeface="+mn-ea"/>
                        </a:rPr>
                        <a:t>B,</a:t>
                      </a:r>
                      <a:r>
                        <a:rPr lang="en-US" altLang="zh-CN" sz="1600" baseline="0" dirty="0" smtClean="0">
                          <a:latin typeface="+mn-ea"/>
                          <a:ea typeface="+mn-ea"/>
                        </a:rPr>
                        <a:t> </a:t>
                      </a:r>
                      <a:r>
                        <a:rPr lang="en-US" altLang="zh-CN" sz="1600" dirty="0" smtClean="0">
                          <a:latin typeface="+mn-ea"/>
                          <a:ea typeface="+mn-ea"/>
                        </a:rPr>
                        <a:t>C</a:t>
                      </a:r>
                      <a:r>
                        <a:rPr lang="zh-CN" altLang="en-US" sz="1600" baseline="0" dirty="0" smtClean="0">
                          <a:latin typeface="+mn-ea"/>
                          <a:ea typeface="+mn-ea"/>
                        </a:rPr>
                        <a:t> </a:t>
                      </a:r>
                      <a:r>
                        <a:rPr lang="en-US" altLang="zh-CN" sz="1600" baseline="0" dirty="0" smtClean="0">
                          <a:latin typeface="+mn-ea"/>
                          <a:ea typeface="+mn-ea"/>
                        </a:rPr>
                        <a:t>type</a:t>
                      </a:r>
                      <a:r>
                        <a:rPr lang="zh-CN" altLang="en-US" sz="1600" dirty="0" smtClean="0">
                          <a:latin typeface="+mn-ea"/>
                          <a:ea typeface="+mn-ea"/>
                        </a:rPr>
                        <a:t>）</a:t>
                      </a:r>
                      <a:endParaRPr lang="zh-CN" altLang="en-US" sz="1600" dirty="0">
                        <a:latin typeface="+mn-ea"/>
                        <a:ea typeface="+mn-ea"/>
                      </a:endParaRPr>
                    </a:p>
                  </a:txBody>
                  <a:tcPr>
                    <a:lnB w="12700" cap="flat" cmpd="sng" algn="ctr">
                      <a:solidFill>
                        <a:schemeClr val="tx1"/>
                      </a:solidFill>
                      <a:prstDash val="solid"/>
                      <a:round/>
                      <a:headEnd type="none" w="med" len="med"/>
                      <a:tailEnd type="none" w="med" len="med"/>
                    </a:lnB>
                  </a:tcPr>
                </a:tc>
                <a:tc>
                  <a:txBody>
                    <a:bodyPr/>
                    <a:lstStyle/>
                    <a:p>
                      <a:r>
                        <a:rPr lang="en-US" altLang="zh-CN" sz="1600" dirty="0" smtClean="0">
                          <a:latin typeface="+mn-ea"/>
                          <a:ea typeface="+mn-ea"/>
                        </a:rPr>
                        <a:t>8×9=72m²</a:t>
                      </a:r>
                      <a:endParaRPr lang="zh-CN" altLang="en-US" sz="1600" dirty="0">
                        <a:latin typeface="+mn-ea"/>
                        <a:ea typeface="+mn-ea"/>
                      </a:endParaRPr>
                    </a:p>
                  </a:txBody>
                  <a:tcPr>
                    <a:lnB w="12700" cap="flat" cmpd="sng" algn="ctr">
                      <a:solidFill>
                        <a:schemeClr val="tx1"/>
                      </a:solidFill>
                      <a:prstDash val="solid"/>
                      <a:round/>
                      <a:headEnd type="none" w="med" len="med"/>
                      <a:tailEnd type="none" w="med" len="med"/>
                    </a:lnB>
                  </a:tcPr>
                </a:tc>
                <a:tc>
                  <a:txBody>
                    <a:bodyPr/>
                    <a:lstStyle/>
                    <a:p>
                      <a:r>
                        <a:rPr lang="en-US" altLang="zh-CN" sz="1600" dirty="0" smtClean="0">
                          <a:latin typeface="+mn-ea"/>
                          <a:ea typeface="+mn-ea"/>
                        </a:rPr>
                        <a:t>8</a:t>
                      </a:r>
                      <a:r>
                        <a:rPr lang="zh-CN" altLang="en-US" sz="1600" baseline="0" dirty="0" smtClean="0">
                          <a:latin typeface="+mn-ea"/>
                          <a:ea typeface="+mn-ea"/>
                        </a:rPr>
                        <a:t>  </a:t>
                      </a:r>
                      <a:r>
                        <a:rPr lang="en-US" altLang="zh-CN" sz="1600" baseline="0" dirty="0" err="1" smtClean="0">
                          <a:latin typeface="+mn-ea"/>
                          <a:ea typeface="+mn-ea"/>
                        </a:rPr>
                        <a:t>pcs</a:t>
                      </a:r>
                      <a:endParaRPr lang="zh-CN" altLang="en-US" sz="1600" dirty="0">
                        <a:latin typeface="+mn-ea"/>
                        <a:ea typeface="+mn-ea"/>
                      </a:endParaRPr>
                    </a:p>
                  </a:txBody>
                  <a:tcPr>
                    <a:lnB w="12700" cap="flat" cmpd="sng" algn="ctr">
                      <a:solidFill>
                        <a:schemeClr val="tx1"/>
                      </a:solidFill>
                      <a:prstDash val="solid"/>
                      <a:round/>
                      <a:headEnd type="none" w="med" len="med"/>
                      <a:tailEnd type="none" w="med" len="med"/>
                    </a:lnB>
                  </a:tcPr>
                </a:tc>
                <a:tc>
                  <a:txBody>
                    <a:bodyPr/>
                    <a:lstStyle/>
                    <a:p>
                      <a:r>
                        <a:rPr lang="en-US" altLang="zh-CN" sz="1600" dirty="0" smtClean="0">
                          <a:latin typeface="+mn-ea"/>
                          <a:ea typeface="+mn-ea"/>
                        </a:rPr>
                        <a:t>Cost</a:t>
                      </a:r>
                      <a:r>
                        <a:rPr lang="en-US" altLang="zh-CN" sz="1600" baseline="0" dirty="0" smtClean="0">
                          <a:latin typeface="+mn-ea"/>
                          <a:ea typeface="+mn-ea"/>
                        </a:rPr>
                        <a:t> less, </a:t>
                      </a:r>
                      <a:r>
                        <a:rPr lang="zh-CN" altLang="en-US" sz="1600" baseline="0" dirty="0" smtClean="0">
                          <a:latin typeface="+mn-ea"/>
                          <a:ea typeface="+mn-ea"/>
                        </a:rPr>
                        <a:t> </a:t>
                      </a:r>
                      <a:r>
                        <a:rPr lang="en-US" altLang="zh-CN" sz="1600" baseline="0" dirty="0" smtClean="0">
                          <a:latin typeface="+mn-ea"/>
                          <a:ea typeface="+mn-ea"/>
                        </a:rPr>
                        <a:t>much easier</a:t>
                      </a:r>
                      <a:endParaRPr lang="zh-CN" altLang="en-US" sz="1600" dirty="0">
                        <a:latin typeface="+mn-ea"/>
                        <a:ea typeface="+mn-ea"/>
                      </a:endParaRPr>
                    </a:p>
                  </a:txBody>
                  <a:tcPr>
                    <a:lnB w="12700" cap="flat" cmpd="sng" algn="ctr">
                      <a:solidFill>
                        <a:schemeClr val="tx1"/>
                      </a:solidFill>
                      <a:prstDash val="solid"/>
                      <a:round/>
                      <a:headEnd type="none" w="med" len="med"/>
                      <a:tailEnd type="none" w="med" len="med"/>
                    </a:lnB>
                  </a:tcPr>
                </a:tc>
              </a:tr>
              <a:tr h="335622">
                <a:tc>
                  <a:txBody>
                    <a:bodyPr/>
                    <a:lstStyle/>
                    <a:p>
                      <a:r>
                        <a:rPr lang="en-US" altLang="zh-CN" sz="1600" b="1" dirty="0" smtClean="0">
                          <a:solidFill>
                            <a:srgbClr val="F40C91"/>
                          </a:solidFill>
                          <a:latin typeface="+mn-ea"/>
                          <a:ea typeface="+mn-ea"/>
                        </a:rPr>
                        <a:t>Difference</a:t>
                      </a:r>
                      <a:endParaRPr lang="zh-CN" altLang="en-US" sz="1600" b="1" dirty="0">
                        <a:solidFill>
                          <a:srgbClr val="F40C91"/>
                        </a:solidFill>
                        <a:latin typeface="+mn-ea"/>
                        <a:ea typeface="+mn-ea"/>
                      </a:endParaRPr>
                    </a:p>
                  </a:txBody>
                  <a:tcPr>
                    <a:lnT w="12700" cap="flat" cmpd="sng" algn="ctr">
                      <a:solidFill>
                        <a:schemeClr val="tx1"/>
                      </a:solidFill>
                      <a:prstDash val="solid"/>
                      <a:round/>
                      <a:headEnd type="none" w="med" len="med"/>
                      <a:tailEnd type="none" w="med" len="med"/>
                    </a:lnT>
                  </a:tcPr>
                </a:tc>
                <a:tc>
                  <a:txBody>
                    <a:bodyPr/>
                    <a:lstStyle/>
                    <a:p>
                      <a:r>
                        <a:rPr lang="en-US" altLang="zh-CN" sz="1600" b="1" dirty="0" smtClean="0">
                          <a:solidFill>
                            <a:srgbClr val="F40C91"/>
                          </a:solidFill>
                          <a:latin typeface="+mn-ea"/>
                          <a:ea typeface="+mn-ea"/>
                        </a:rPr>
                        <a:t>153</a:t>
                      </a:r>
                      <a:r>
                        <a:rPr lang="zh-CN" altLang="en-US" sz="1600" b="1" dirty="0" smtClean="0">
                          <a:solidFill>
                            <a:srgbClr val="F40C91"/>
                          </a:solidFill>
                          <a:latin typeface="+mn-ea"/>
                          <a:ea typeface="+mn-ea"/>
                        </a:rPr>
                        <a:t>㎡ </a:t>
                      </a:r>
                      <a:r>
                        <a:rPr lang="en-US" altLang="zh-CN" sz="1600" b="1" dirty="0" smtClean="0">
                          <a:solidFill>
                            <a:srgbClr val="F40C91"/>
                          </a:solidFill>
                          <a:latin typeface="+mn-ea"/>
                          <a:ea typeface="+mn-ea"/>
                        </a:rPr>
                        <a:t>less</a:t>
                      </a:r>
                      <a:endParaRPr lang="zh-CN" altLang="en-US" sz="1600" b="1" dirty="0">
                        <a:solidFill>
                          <a:srgbClr val="F40C91"/>
                        </a:solidFill>
                        <a:latin typeface="+mn-ea"/>
                        <a:ea typeface="+mn-ea"/>
                      </a:endParaRPr>
                    </a:p>
                  </a:txBody>
                  <a:tcPr>
                    <a:lnT w="12700" cap="flat" cmpd="sng" algn="ctr">
                      <a:solidFill>
                        <a:schemeClr val="tx1"/>
                      </a:solidFill>
                      <a:prstDash val="solid"/>
                      <a:round/>
                      <a:headEnd type="none" w="med" len="med"/>
                      <a:tailEnd type="none" w="med" len="med"/>
                    </a:lnT>
                  </a:tcPr>
                </a:tc>
                <a:tc>
                  <a:txBody>
                    <a:bodyPr/>
                    <a:lstStyle/>
                    <a:p>
                      <a:r>
                        <a:rPr lang="en-US" altLang="zh-CN" sz="1600" b="1" dirty="0" smtClean="0">
                          <a:solidFill>
                            <a:srgbClr val="F40C91"/>
                          </a:solidFill>
                          <a:latin typeface="+mn-ea"/>
                          <a:ea typeface="+mn-ea"/>
                        </a:rPr>
                        <a:t>16</a:t>
                      </a:r>
                      <a:r>
                        <a:rPr lang="zh-CN" altLang="en-US" sz="1600" b="1" baseline="0" dirty="0" smtClean="0">
                          <a:solidFill>
                            <a:srgbClr val="F40C91"/>
                          </a:solidFill>
                          <a:latin typeface="+mn-ea"/>
                          <a:ea typeface="+mn-ea"/>
                        </a:rPr>
                        <a:t> </a:t>
                      </a:r>
                      <a:r>
                        <a:rPr lang="en-US" altLang="zh-CN" sz="1600" b="1" baseline="0" dirty="0" err="1" smtClean="0">
                          <a:solidFill>
                            <a:srgbClr val="F40C91"/>
                          </a:solidFill>
                          <a:latin typeface="+mn-ea"/>
                          <a:ea typeface="+mn-ea"/>
                        </a:rPr>
                        <a:t>pcs</a:t>
                      </a:r>
                      <a:r>
                        <a:rPr lang="en-US" altLang="zh-CN" sz="1600" b="1" baseline="0" dirty="0" smtClean="0">
                          <a:solidFill>
                            <a:srgbClr val="F40C91"/>
                          </a:solidFill>
                          <a:latin typeface="+mn-ea"/>
                          <a:ea typeface="+mn-ea"/>
                        </a:rPr>
                        <a:t> less</a:t>
                      </a:r>
                      <a:endParaRPr lang="zh-CN" altLang="en-US" sz="1600" b="1" dirty="0">
                        <a:solidFill>
                          <a:srgbClr val="F40C91"/>
                        </a:solidFill>
                        <a:latin typeface="+mn-ea"/>
                        <a:ea typeface="+mn-ea"/>
                      </a:endParaRPr>
                    </a:p>
                  </a:txBody>
                  <a:tcPr>
                    <a:lnT w="12700" cap="flat" cmpd="sng" algn="ctr">
                      <a:solidFill>
                        <a:schemeClr val="tx1"/>
                      </a:solidFill>
                      <a:prstDash val="solid"/>
                      <a:round/>
                      <a:headEnd type="none" w="med" len="med"/>
                      <a:tailEnd type="none" w="med" len="med"/>
                    </a:lnT>
                  </a:tcPr>
                </a:tc>
                <a:tc>
                  <a:txBody>
                    <a:bodyPr/>
                    <a:lstStyle/>
                    <a:p>
                      <a:r>
                        <a:rPr lang="en-US" altLang="zh-CN" sz="1600" b="1" dirty="0" smtClean="0">
                          <a:solidFill>
                            <a:srgbClr val="F40C91"/>
                          </a:solidFill>
                          <a:latin typeface="+mn-ea"/>
                          <a:ea typeface="+mn-ea"/>
                        </a:rPr>
                        <a:t>Save</a:t>
                      </a:r>
                      <a:r>
                        <a:rPr lang="en-US" altLang="zh-CN" sz="1600" b="1" baseline="0" dirty="0" smtClean="0">
                          <a:solidFill>
                            <a:srgbClr val="F40C91"/>
                          </a:solidFill>
                          <a:latin typeface="+mn-ea"/>
                          <a:ea typeface="+mn-ea"/>
                        </a:rPr>
                        <a:t>  about US$15,000</a:t>
                      </a:r>
                      <a:endParaRPr lang="zh-CN" altLang="en-US" sz="1600" b="1" dirty="0">
                        <a:solidFill>
                          <a:srgbClr val="F40C91"/>
                        </a:solidFill>
                        <a:latin typeface="+mn-ea"/>
                        <a:ea typeface="+mn-ea"/>
                      </a:endParaRPr>
                    </a:p>
                  </a:txBody>
                  <a:tcPr>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xmlns="" val="35747428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426" name="Group 122"/>
          <p:cNvGraphicFramePr>
            <a:graphicFrameLocks noGrp="1"/>
          </p:cNvGraphicFramePr>
          <p:nvPr>
            <p:ph sz="quarter" idx="4294967295"/>
            <p:extLst>
              <p:ext uri="{D42A27DB-BD31-4B8C-83A1-F6EECF244321}">
                <p14:modId xmlns:p14="http://schemas.microsoft.com/office/powerpoint/2010/main" xmlns="" val="4149960141"/>
              </p:ext>
            </p:extLst>
          </p:nvPr>
        </p:nvGraphicFramePr>
        <p:xfrm>
          <a:off x="381000" y="1811539"/>
          <a:ext cx="8534399" cy="4869153"/>
        </p:xfrm>
        <a:graphic>
          <a:graphicData uri="http://schemas.openxmlformats.org/drawingml/2006/table">
            <a:tbl>
              <a:tblPr>
                <a:tableStyleId>{69CF1AB2-1976-4502-BF36-3FF5EA218861}</a:tableStyleId>
              </a:tblPr>
              <a:tblGrid>
                <a:gridCol w="3576320"/>
                <a:gridCol w="3576320"/>
                <a:gridCol w="1381759"/>
              </a:tblGrid>
              <a:tr h="58613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Conventional design</a:t>
                      </a:r>
                    </a:p>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zh-CN" altLang="en-US" sz="2200" u="none" strike="noStrike" cap="none" normalizeH="0" baseline="0" dirty="0" smtClean="0">
                          <a:ln>
                            <a:noFill/>
                          </a:ln>
                          <a:effectLst/>
                          <a:latin typeface="+mn-ea"/>
                          <a:ea typeface="+mn-ea"/>
                        </a:rPr>
                        <a:t>（</a:t>
                      </a:r>
                      <a:r>
                        <a:rPr kumimoji="0" lang="en-US" altLang="zh-CN" sz="2200" u="none" strike="noStrike" cap="none" normalizeH="0" baseline="0" dirty="0" smtClean="0">
                          <a:ln>
                            <a:noFill/>
                          </a:ln>
                          <a:effectLst/>
                          <a:latin typeface="+mn-ea"/>
                          <a:ea typeface="+mn-ea"/>
                        </a:rPr>
                        <a:t>A</a:t>
                      </a:r>
                      <a:r>
                        <a:rPr kumimoji="0" lang="zh-CN" altLang="en-US" sz="2200" u="none" strike="noStrike" cap="none" normalizeH="0" baseline="0" dirty="0" smtClean="0">
                          <a:ln>
                            <a:noFill/>
                          </a:ln>
                          <a:effectLst/>
                          <a:latin typeface="+mn-ea"/>
                          <a:ea typeface="+mn-ea"/>
                        </a:rPr>
                        <a:t> </a:t>
                      </a:r>
                      <a:r>
                        <a:rPr kumimoji="0" lang="en-US" altLang="zh-CN" sz="2200" u="none" strike="noStrike" cap="none" normalizeH="0" baseline="0" dirty="0" smtClean="0">
                          <a:ln>
                            <a:noFill/>
                          </a:ln>
                          <a:effectLst/>
                          <a:latin typeface="+mn-ea"/>
                          <a:ea typeface="+mn-ea"/>
                        </a:rPr>
                        <a:t>type</a:t>
                      </a:r>
                      <a:r>
                        <a:rPr kumimoji="0" lang="zh-CN" altLang="en-US" sz="2200" u="none" strike="noStrike" cap="none" normalizeH="0" baseline="0" dirty="0" smtClean="0">
                          <a:ln>
                            <a:noFill/>
                          </a:ln>
                          <a:effectLst/>
                          <a:latin typeface="+mn-ea"/>
                          <a:ea typeface="+mn-ea"/>
                        </a:rPr>
                        <a:t>）</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New compact design</a:t>
                      </a:r>
                    </a:p>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zh-CN" altLang="en-US" sz="2200" u="none" strike="noStrike" cap="none" normalizeH="0" baseline="0" dirty="0" smtClean="0">
                          <a:ln>
                            <a:noFill/>
                          </a:ln>
                          <a:effectLst/>
                          <a:latin typeface="+mn-ea"/>
                          <a:ea typeface="+mn-ea"/>
                        </a:rPr>
                        <a:t>（</a:t>
                      </a:r>
                      <a:r>
                        <a:rPr kumimoji="0" lang="en-US" altLang="zh-CN" sz="2200" u="none" strike="noStrike" cap="none" normalizeH="0" baseline="0" dirty="0" smtClean="0">
                          <a:ln>
                            <a:noFill/>
                          </a:ln>
                          <a:effectLst/>
                          <a:latin typeface="+mn-ea"/>
                          <a:ea typeface="+mn-ea"/>
                        </a:rPr>
                        <a:t>B, C</a:t>
                      </a:r>
                      <a:r>
                        <a:rPr kumimoji="0" lang="zh-CN" altLang="en-US" sz="2200" u="none" strike="noStrike" cap="none" normalizeH="0" baseline="0" dirty="0" smtClean="0">
                          <a:ln>
                            <a:noFill/>
                          </a:ln>
                          <a:effectLst/>
                          <a:latin typeface="+mn-ea"/>
                          <a:ea typeface="+mn-ea"/>
                        </a:rPr>
                        <a:t> </a:t>
                      </a:r>
                      <a:r>
                        <a:rPr kumimoji="0" lang="en-US" altLang="zh-CN" sz="2200" u="none" strike="noStrike" cap="none" normalizeH="0" baseline="0" dirty="0" smtClean="0">
                          <a:ln>
                            <a:noFill/>
                          </a:ln>
                          <a:effectLst/>
                          <a:latin typeface="+mn-ea"/>
                          <a:ea typeface="+mn-ea"/>
                        </a:rPr>
                        <a:t>type</a:t>
                      </a:r>
                      <a:r>
                        <a:rPr kumimoji="0" lang="zh-CN" altLang="en-US" sz="2200" u="none" strike="noStrike" cap="none" normalizeH="0" baseline="0" dirty="0" smtClean="0">
                          <a:ln>
                            <a:noFill/>
                          </a:ln>
                          <a:effectLst/>
                          <a:latin typeface="+mn-ea"/>
                          <a:ea typeface="+mn-ea"/>
                        </a:rPr>
                        <a:t>）</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b="0" i="0" u="none" strike="noStrike" cap="none" normalizeH="0" baseline="0" dirty="0" smtClean="0">
                          <a:ln>
                            <a:noFill/>
                          </a:ln>
                          <a:solidFill>
                            <a:schemeClr val="tx1"/>
                          </a:solidFill>
                          <a:effectLst/>
                          <a:latin typeface="+mn-ea"/>
                          <a:ea typeface="+mn-ea"/>
                        </a:rPr>
                        <a:t>Save cost</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r>
              <a:tr h="58326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Land area 225</a:t>
                      </a:r>
                      <a:r>
                        <a:rPr kumimoji="0" lang="zh-CN" altLang="en-US" sz="2200" u="none" strike="noStrike" cap="none" normalizeH="0" baseline="0" dirty="0" smtClean="0">
                          <a:ln>
                            <a:noFill/>
                          </a:ln>
                          <a:effectLst/>
                          <a:latin typeface="+mn-ea"/>
                          <a:ea typeface="+mn-ea"/>
                        </a:rPr>
                        <a:t> </a:t>
                      </a:r>
                      <a:r>
                        <a:rPr kumimoji="0" lang="en-US" altLang="zh-CN" sz="2200" u="none" strike="noStrike" cap="none" normalizeH="0" baseline="0" dirty="0" smtClean="0">
                          <a:ln>
                            <a:noFill/>
                          </a:ln>
                          <a:effectLst/>
                          <a:latin typeface="+mn-ea"/>
                          <a:ea typeface="+mn-ea"/>
                        </a:rPr>
                        <a:t>m</a:t>
                      </a:r>
                      <a:r>
                        <a:rPr kumimoji="0" lang="en-US" altLang="zh-CN" sz="2000" u="none" strike="noStrike" cap="none" normalizeH="0" baseline="30000" dirty="0" smtClean="0">
                          <a:ln>
                            <a:noFill/>
                          </a:ln>
                          <a:effectLst/>
                          <a:latin typeface="+mn-ea"/>
                          <a:ea typeface="+mn-ea"/>
                        </a:rPr>
                        <a:t>2</a:t>
                      </a:r>
                      <a:endParaRPr kumimoji="0" lang="zh-CN" altLang="en-US" sz="2200" b="0" i="0" u="none" strike="noStrike" cap="none" normalizeH="0" baseline="3000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Land area 72</a:t>
                      </a:r>
                      <a:r>
                        <a:rPr kumimoji="0" lang="zh-CN" altLang="en-US" sz="2200" u="none" strike="noStrike" cap="none" normalizeH="0" baseline="0" dirty="0" smtClean="0">
                          <a:ln>
                            <a:noFill/>
                          </a:ln>
                          <a:effectLst/>
                          <a:latin typeface="+mn-ea"/>
                          <a:ea typeface="+mn-ea"/>
                        </a:rPr>
                        <a:t> </a:t>
                      </a:r>
                      <a:r>
                        <a:rPr kumimoji="0" lang="en-US" altLang="zh-CN" sz="2200" u="none" strike="noStrike" cap="none" normalizeH="0" baseline="0" dirty="0" smtClean="0">
                          <a:ln>
                            <a:noFill/>
                          </a:ln>
                          <a:effectLst/>
                          <a:latin typeface="+mn-ea"/>
                          <a:ea typeface="+mn-ea"/>
                        </a:rPr>
                        <a:t>m</a:t>
                      </a:r>
                      <a:r>
                        <a:rPr kumimoji="0" lang="en-US" altLang="zh-CN" sz="2000" u="none" strike="noStrike" cap="none" normalizeH="0" baseline="30000" dirty="0" smtClean="0">
                          <a:ln>
                            <a:noFill/>
                          </a:ln>
                          <a:effectLst/>
                          <a:latin typeface="+mn-ea"/>
                          <a:ea typeface="+mn-ea"/>
                        </a:rPr>
                        <a:t>2</a:t>
                      </a:r>
                      <a:endParaRPr kumimoji="0" lang="zh-CN" altLang="en-US" sz="2200" b="0" i="0" u="none" strike="noStrike" cap="none" normalizeH="0" baseline="3000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endParaRPr kumimoji="0" lang="zh-CN" altLang="en-US" sz="2200" b="0" i="0" u="none" strike="noStrike" cap="none" normalizeH="0" baseline="0" smtClean="0">
                        <a:ln>
                          <a:noFill/>
                        </a:ln>
                        <a:solidFill>
                          <a:schemeClr val="tx1"/>
                        </a:solidFill>
                        <a:effectLst/>
                        <a:latin typeface="+mn-ea"/>
                        <a:ea typeface="+mn-ea"/>
                      </a:endParaRPr>
                    </a:p>
                  </a:txBody>
                  <a:tcPr horzOverflow="overflow"/>
                </a:tc>
              </a:tr>
              <a:tr h="58613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Foundation need 24</a:t>
                      </a:r>
                      <a:r>
                        <a:rPr kumimoji="0" lang="zh-CN" altLang="en-US" sz="2200" u="none" strike="noStrike" cap="none" normalizeH="0" baseline="0" dirty="0" smtClean="0">
                          <a:ln>
                            <a:noFill/>
                          </a:ln>
                          <a:effectLst/>
                          <a:latin typeface="+mn-ea"/>
                          <a:ea typeface="+mn-ea"/>
                        </a:rPr>
                        <a:t> </a:t>
                      </a:r>
                      <a:r>
                        <a:rPr kumimoji="0" lang="en-US" altLang="zh-CN" sz="2200" u="none" strike="noStrike" cap="none" normalizeH="0" baseline="0" dirty="0" smtClean="0">
                          <a:ln>
                            <a:noFill/>
                          </a:ln>
                          <a:effectLst/>
                          <a:latin typeface="+mn-ea"/>
                          <a:ea typeface="+mn-ea"/>
                        </a:rPr>
                        <a:t>piles</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Foundation need 8</a:t>
                      </a:r>
                      <a:r>
                        <a:rPr kumimoji="0" lang="zh-CN" altLang="en-US" sz="2200" u="none" strike="noStrike" cap="none" normalizeH="0" baseline="0" dirty="0" smtClean="0">
                          <a:ln>
                            <a:noFill/>
                          </a:ln>
                          <a:effectLst/>
                          <a:latin typeface="+mn-ea"/>
                          <a:ea typeface="+mn-ea"/>
                        </a:rPr>
                        <a:t> </a:t>
                      </a:r>
                      <a:r>
                        <a:rPr kumimoji="0" lang="en-US" altLang="zh-CN" sz="2200" u="none" strike="noStrike" cap="none" normalizeH="0" baseline="0" dirty="0" smtClean="0">
                          <a:ln>
                            <a:noFill/>
                          </a:ln>
                          <a:effectLst/>
                          <a:latin typeface="+mn-ea"/>
                          <a:ea typeface="+mn-ea"/>
                        </a:rPr>
                        <a:t>piles</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r>
              <a:tr h="58470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Each screw conveyor 18.5KW</a:t>
                      </a:r>
                      <a:endParaRPr kumimoji="0" lang="en-US" altLang="zh-CN"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Each screw conveyor 5.5KW</a:t>
                      </a:r>
                      <a:endParaRPr kumimoji="0" lang="en-US" altLang="zh-CN"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endParaRPr kumimoji="0" lang="zh-CN" altLang="en-US" sz="2200" b="0" i="0" u="none" strike="noStrike" cap="none" normalizeH="0" baseline="0" smtClean="0">
                        <a:ln>
                          <a:noFill/>
                        </a:ln>
                        <a:solidFill>
                          <a:schemeClr val="tx1"/>
                        </a:solidFill>
                        <a:effectLst/>
                        <a:latin typeface="+mn-ea"/>
                        <a:ea typeface="+mn-ea"/>
                      </a:endParaRPr>
                    </a:p>
                  </a:txBody>
                  <a:tcPr horzOverflow="overflow"/>
                </a:tc>
              </a:tr>
              <a:tr h="58613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Screw conveyor maintenance cost  US$7500/year</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b="0" i="0" u="none" strike="noStrike" cap="none" normalizeH="0" baseline="0" dirty="0" smtClean="0">
                          <a:ln>
                            <a:noFill/>
                          </a:ln>
                          <a:solidFill>
                            <a:schemeClr val="tx1"/>
                          </a:solidFill>
                          <a:effectLst/>
                          <a:latin typeface="+mn-ea"/>
                          <a:ea typeface="+mn-ea"/>
                        </a:rPr>
                        <a:t>Maintenance free</a:t>
                      </a: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endParaRPr kumimoji="0" lang="zh-CN" altLang="en-US" sz="2200" b="0" i="0" u="none" strike="noStrike" cap="none" normalizeH="0" baseline="0" smtClean="0">
                        <a:ln>
                          <a:noFill/>
                        </a:ln>
                        <a:solidFill>
                          <a:schemeClr val="tx1"/>
                        </a:solidFill>
                        <a:effectLst/>
                        <a:latin typeface="+mn-ea"/>
                        <a:ea typeface="+mn-ea"/>
                      </a:endParaRPr>
                    </a:p>
                  </a:txBody>
                  <a:tcPr horzOverflow="overflow"/>
                </a:tc>
              </a:tr>
              <a:tr h="583262">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aggregates falling consume power</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b="0" i="0" u="none" strike="noStrike" cap="none" normalizeH="0" baseline="0" dirty="0" smtClean="0">
                          <a:ln>
                            <a:noFill/>
                          </a:ln>
                          <a:solidFill>
                            <a:schemeClr val="tx1"/>
                          </a:solidFill>
                          <a:effectLst/>
                          <a:latin typeface="+mn-ea"/>
                          <a:ea typeface="+mn-ea"/>
                        </a:rPr>
                        <a:t>Aggregates falling consume no power</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r>
              <a:tr h="744737">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500-600KW  transformer need extra license charge US$18,000</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r>
                        <a:rPr kumimoji="0" lang="en-US" altLang="zh-CN" sz="2200" u="none" strike="noStrike" cap="none" normalizeH="0" baseline="0" dirty="0" smtClean="0">
                          <a:ln>
                            <a:noFill/>
                          </a:ln>
                          <a:effectLst/>
                          <a:latin typeface="+mn-ea"/>
                          <a:ea typeface="+mn-ea"/>
                        </a:rPr>
                        <a:t>250KW transformer no  need extra charge</a:t>
                      </a: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50000"/>
                        <a:buFont typeface="Wingdings 2" pitchFamily="18" charset="2"/>
                        <a:buNone/>
                        <a:tabLst/>
                      </a:pPr>
                      <a:endParaRPr kumimoji="0" lang="zh-CN" altLang="en-US" sz="2200" b="0" i="0" u="none" strike="noStrike" cap="none" normalizeH="0" baseline="0" dirty="0" smtClean="0">
                        <a:ln>
                          <a:noFill/>
                        </a:ln>
                        <a:solidFill>
                          <a:schemeClr val="tx1"/>
                        </a:solidFill>
                        <a:effectLst/>
                        <a:latin typeface="+mn-ea"/>
                        <a:ea typeface="+mn-ea"/>
                      </a:endParaRPr>
                    </a:p>
                  </a:txBody>
                  <a:tcPr horzOverflow="overflow"/>
                </a:tc>
              </a:tr>
            </a:tbl>
          </a:graphicData>
        </a:graphic>
      </p:graphicFrame>
      <p:pic>
        <p:nvPicPr>
          <p:cNvPr id="25637" name="Picture 121" descr="u=2713040611,235819645&amp;fm=0&amp;gp=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24800" y="2743200"/>
            <a:ext cx="533400" cy="282575"/>
          </a:xfrm>
          <a:prstGeom prst="rect">
            <a:avLst/>
          </a:prstGeom>
          <a:ln>
            <a:noFill/>
          </a:ln>
          <a:effectLst>
            <a:outerShdw blurRad="292100" dist="139700" dir="2700000" algn="tl" rotWithShape="0">
              <a:srgbClr val="333333">
                <a:alpha val="65000"/>
              </a:srgbClr>
            </a:outerShdw>
          </a:effectLst>
        </p:spPr>
      </p:pic>
      <p:pic>
        <p:nvPicPr>
          <p:cNvPr id="25638" name="Picture 123" descr="u=2713040611,235819645&amp;fm=0&amp;gp=0"/>
          <p:cNvPicPr>
            <a:picLocks noChangeAspect="1" noChangeArrowheads="1"/>
          </p:cNvPicPr>
          <p:nvPr/>
        </p:nvPicPr>
        <p:blipFill>
          <a:blip r:embed="rId2" cstate="print">
            <a:clrChange>
              <a:clrFrom>
                <a:srgbClr val="FFFEFF"/>
              </a:clrFrom>
              <a:clrTo>
                <a:srgbClr val="FFFEFF">
                  <a:alpha val="0"/>
                </a:srgbClr>
              </a:clrTo>
            </a:clrChange>
          </a:blip>
          <a:srcRect/>
          <a:stretch>
            <a:fillRect/>
          </a:stretch>
        </p:blipFill>
        <p:spPr bwMode="auto">
          <a:xfrm>
            <a:off x="7924800" y="3352800"/>
            <a:ext cx="533400" cy="282575"/>
          </a:xfrm>
          <a:prstGeom prst="rect">
            <a:avLst/>
          </a:prstGeom>
          <a:ln>
            <a:noFill/>
          </a:ln>
          <a:effectLst>
            <a:outerShdw blurRad="292100" dist="139700" dir="2700000" algn="tl" rotWithShape="0">
              <a:srgbClr val="333333">
                <a:alpha val="65000"/>
              </a:srgbClr>
            </a:outerShdw>
          </a:effectLst>
        </p:spPr>
      </p:pic>
      <p:pic>
        <p:nvPicPr>
          <p:cNvPr id="25639" name="Picture 124" descr="u=2713040611,235819645&amp;fm=0&amp;gp=0"/>
          <p:cNvPicPr>
            <a:picLocks noChangeAspect="1" noChangeArrowheads="1"/>
          </p:cNvPicPr>
          <p:nvPr/>
        </p:nvPicPr>
        <p:blipFill>
          <a:blip r:embed="rId2" cstate="print">
            <a:clrChange>
              <a:clrFrom>
                <a:srgbClr val="FFFCFF"/>
              </a:clrFrom>
              <a:clrTo>
                <a:srgbClr val="FFFCFF">
                  <a:alpha val="0"/>
                </a:srgbClr>
              </a:clrTo>
            </a:clrChange>
          </a:blip>
          <a:srcRect/>
          <a:stretch>
            <a:fillRect/>
          </a:stretch>
        </p:blipFill>
        <p:spPr bwMode="auto">
          <a:xfrm>
            <a:off x="7924800" y="3886200"/>
            <a:ext cx="533400" cy="282575"/>
          </a:xfrm>
          <a:prstGeom prst="rect">
            <a:avLst/>
          </a:prstGeom>
          <a:ln>
            <a:noFill/>
          </a:ln>
          <a:effectLst>
            <a:outerShdw blurRad="292100" dist="139700" dir="2700000" algn="tl" rotWithShape="0">
              <a:srgbClr val="333333">
                <a:alpha val="65000"/>
              </a:srgbClr>
            </a:outerShdw>
          </a:effectLst>
        </p:spPr>
      </p:pic>
      <p:pic>
        <p:nvPicPr>
          <p:cNvPr id="25640" name="Picture 125" descr="u=2713040611,235819645&amp;fm=0&amp;gp=0"/>
          <p:cNvPicPr>
            <a:picLocks noChangeAspect="1" noChangeArrowheads="1"/>
          </p:cNvPicPr>
          <p:nvPr/>
        </p:nvPicPr>
        <p:blipFill>
          <a:blip r:embed="rId2" cstate="print">
            <a:clrChange>
              <a:clrFrom>
                <a:srgbClr val="F9FFFF"/>
              </a:clrFrom>
              <a:clrTo>
                <a:srgbClr val="F9FFFF">
                  <a:alpha val="0"/>
                </a:srgbClr>
              </a:clrTo>
            </a:clrChange>
          </a:blip>
          <a:srcRect/>
          <a:stretch>
            <a:fillRect/>
          </a:stretch>
        </p:blipFill>
        <p:spPr bwMode="auto">
          <a:xfrm>
            <a:off x="7924800" y="4572000"/>
            <a:ext cx="533400" cy="282575"/>
          </a:xfrm>
          <a:prstGeom prst="rect">
            <a:avLst/>
          </a:prstGeom>
          <a:ln>
            <a:noFill/>
          </a:ln>
          <a:effectLst>
            <a:outerShdw blurRad="292100" dist="139700" dir="2700000" algn="tl" rotWithShape="0">
              <a:srgbClr val="333333">
                <a:alpha val="65000"/>
              </a:srgbClr>
            </a:outerShdw>
          </a:effectLst>
        </p:spPr>
      </p:pic>
      <p:pic>
        <p:nvPicPr>
          <p:cNvPr id="25641" name="Picture 126" descr="u=2713040611,235819645&amp;fm=0&amp;gp=0"/>
          <p:cNvPicPr>
            <a:picLocks noChangeAspect="1" noChangeArrowheads="1"/>
          </p:cNvPicPr>
          <p:nvPr/>
        </p:nvPicPr>
        <p:blipFill>
          <a:blip r:embed="rId2" cstate="print">
            <a:clrChange>
              <a:clrFrom>
                <a:srgbClr val="FFFDFF"/>
              </a:clrFrom>
              <a:clrTo>
                <a:srgbClr val="FFFDFF">
                  <a:alpha val="0"/>
                </a:srgbClr>
              </a:clrTo>
            </a:clrChange>
          </a:blip>
          <a:srcRect/>
          <a:stretch>
            <a:fillRect/>
          </a:stretch>
        </p:blipFill>
        <p:spPr bwMode="auto">
          <a:xfrm>
            <a:off x="8001000" y="5410200"/>
            <a:ext cx="533400" cy="282575"/>
          </a:xfrm>
          <a:prstGeom prst="rect">
            <a:avLst/>
          </a:prstGeom>
          <a:ln>
            <a:noFill/>
          </a:ln>
          <a:effectLst>
            <a:outerShdw blurRad="292100" dist="139700" dir="2700000" algn="tl" rotWithShape="0">
              <a:srgbClr val="333333">
                <a:alpha val="65000"/>
              </a:srgbClr>
            </a:outerShdw>
          </a:effectLst>
        </p:spPr>
      </p:pic>
      <p:pic>
        <p:nvPicPr>
          <p:cNvPr id="25642" name="Picture 129" descr="u=2713040611,235819645&amp;fm=0&amp;gp=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01000" y="6172200"/>
            <a:ext cx="533400" cy="282575"/>
          </a:xfrm>
          <a:prstGeom prst="rect">
            <a:avLst/>
          </a:prstGeom>
          <a:ln>
            <a:noFill/>
          </a:ln>
          <a:effectLst>
            <a:outerShdw blurRad="292100" dist="139700" dir="2700000" algn="tl" rotWithShape="0">
              <a:srgbClr val="333333">
                <a:alpha val="65000"/>
              </a:srgbClr>
            </a:outerShdw>
          </a:effectLst>
        </p:spPr>
      </p:pic>
      <p:sp>
        <p:nvSpPr>
          <p:cNvPr id="11" name="Rectangle 2"/>
          <p:cNvSpPr txBox="1">
            <a:spLocks/>
          </p:cNvSpPr>
          <p:nvPr/>
        </p:nvSpPr>
        <p:spPr>
          <a:xfrm>
            <a:off x="457200" y="338328"/>
            <a:ext cx="8229600" cy="957072"/>
          </a:xfrm>
          <a:prstGeom prst="rect">
            <a:avLst/>
          </a:prstGeom>
        </p:spPr>
        <p:txBody>
          <a:bodyPr vert="horz" lIns="91440" tIns="45720" rIns="91440" bIns="45720" rtlCol="0" anchor="ctr">
            <a:no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3200" dirty="0" smtClean="0">
                <a:solidFill>
                  <a:srgbClr val="FFFF00"/>
                </a:solidFill>
                <a:latin typeface="Times New Roman" pitchFamily="18" charset="0"/>
                <a:cs typeface="Times New Roman" pitchFamily="18" charset="0"/>
              </a:rPr>
              <a:t>Economical benefit </a:t>
            </a:r>
          </a:p>
          <a:p>
            <a:r>
              <a:rPr lang="en-US" altLang="zh-CN" sz="3200" dirty="0" smtClean="0">
                <a:solidFill>
                  <a:srgbClr val="FFFF00"/>
                </a:solidFill>
                <a:latin typeface="Times New Roman" pitchFamily="18" charset="0"/>
                <a:cs typeface="Times New Roman" pitchFamily="18" charset="0"/>
              </a:rPr>
              <a:t>due to higher efficiency and energy saving</a:t>
            </a:r>
            <a:endParaRPr lang="en-US" altLang="zh-CN" sz="3200" dirty="0">
              <a:solidFill>
                <a:srgbClr val="FFFF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p:cNvSpPr>
          <p:nvPr>
            <p:ph type="body" idx="4294967295"/>
          </p:nvPr>
        </p:nvSpPr>
        <p:spPr>
          <a:xfrm>
            <a:off x="4038600" y="1524001"/>
            <a:ext cx="4495800" cy="4610100"/>
          </a:xfrm>
        </p:spPr>
        <p:txBody>
          <a:bodyPr>
            <a:normAutofit fontScale="92500"/>
          </a:bodyPr>
          <a:lstStyle/>
          <a:p>
            <a:pPr marL="0" indent="269875">
              <a:lnSpc>
                <a:spcPct val="90000"/>
              </a:lnSpc>
              <a:buFont typeface="Wingdings 2" pitchFamily="18" charset="2"/>
              <a:buNone/>
            </a:pPr>
            <a:r>
              <a:rPr lang="en-US" altLang="zh-CN" sz="2200" b="1" dirty="0" smtClean="0">
                <a:solidFill>
                  <a:schemeClr val="tx1"/>
                </a:solidFill>
                <a:latin typeface="Times New Roman" pitchFamily="18" charset="0"/>
                <a:ea typeface="楷体_GB2312" pitchFamily="49" charset="-122"/>
                <a:cs typeface="Times New Roman" pitchFamily="18" charset="0"/>
              </a:rPr>
              <a:t>Due to higher efficiency</a:t>
            </a:r>
            <a:r>
              <a:rPr lang="zh-CN" altLang="en-US" sz="2200" b="1" dirty="0" smtClean="0">
                <a:solidFill>
                  <a:schemeClr val="tx1"/>
                </a:solidFill>
                <a:latin typeface="Times New Roman" pitchFamily="18" charset="0"/>
                <a:ea typeface="楷体_GB2312" pitchFamily="49" charset="-122"/>
                <a:cs typeface="Times New Roman" pitchFamily="18" charset="0"/>
              </a:rPr>
              <a:t>，</a:t>
            </a:r>
            <a:r>
              <a:rPr lang="en-US" altLang="zh-CN" sz="2200" b="1" dirty="0" smtClean="0">
                <a:solidFill>
                  <a:schemeClr val="tx1"/>
                </a:solidFill>
                <a:latin typeface="Times New Roman" pitchFamily="18" charset="0"/>
                <a:ea typeface="楷体_GB2312" pitchFamily="49" charset="-122"/>
                <a:cs typeface="Times New Roman" pitchFamily="18" charset="0"/>
              </a:rPr>
              <a:t>our new design plant takes only 4 minutes to load 12 </a:t>
            </a:r>
            <a:r>
              <a:rPr lang="en-US" altLang="zh-CN" sz="2200" b="1" dirty="0" err="1" smtClean="0">
                <a:solidFill>
                  <a:schemeClr val="tx1"/>
                </a:solidFill>
                <a:latin typeface="Times New Roman" pitchFamily="18" charset="0"/>
                <a:ea typeface="楷体_GB2312" pitchFamily="49" charset="-122"/>
                <a:cs typeface="Times New Roman" pitchFamily="18" charset="0"/>
              </a:rPr>
              <a:t>cbm</a:t>
            </a:r>
            <a:r>
              <a:rPr lang="en-US" altLang="zh-CN" sz="2200" b="1" dirty="0" smtClean="0">
                <a:solidFill>
                  <a:schemeClr val="tx1"/>
                </a:solidFill>
                <a:latin typeface="Times New Roman" pitchFamily="18" charset="0"/>
                <a:ea typeface="楷体_GB2312" pitchFamily="49" charset="-122"/>
                <a:cs typeface="Times New Roman" pitchFamily="18" charset="0"/>
              </a:rPr>
              <a:t> mixer truck; However, the conventional plant takes around 7 to 8 minutes. These 4 minutes time saving directly reduce the cost of electricity, fuel, manpower and wages, etc.</a:t>
            </a:r>
          </a:p>
          <a:p>
            <a:pPr marL="0" indent="269875">
              <a:lnSpc>
                <a:spcPct val="90000"/>
              </a:lnSpc>
              <a:buFont typeface="Wingdings 2" pitchFamily="18" charset="2"/>
              <a:buNone/>
            </a:pPr>
            <a:r>
              <a:rPr lang="en-US" altLang="zh-CN" sz="2200" b="1" dirty="0" smtClean="0">
                <a:solidFill>
                  <a:schemeClr val="tx1"/>
                </a:solidFill>
                <a:latin typeface="Times New Roman" pitchFamily="18" charset="0"/>
                <a:ea typeface="楷体_GB2312" pitchFamily="49" charset="-122"/>
                <a:cs typeface="Times New Roman" pitchFamily="18" charset="0"/>
              </a:rPr>
              <a:t>Therefore, use our plant, not only the initial construction invest is less, but also the later running cost is much </a:t>
            </a:r>
            <a:r>
              <a:rPr lang="en-US" altLang="zh-CN" sz="2200" b="1" dirty="0" err="1" smtClean="0">
                <a:solidFill>
                  <a:schemeClr val="tx1"/>
                </a:solidFill>
                <a:latin typeface="Times New Roman" pitchFamily="18" charset="0"/>
                <a:ea typeface="楷体_GB2312" pitchFamily="49" charset="-122"/>
                <a:cs typeface="Times New Roman" pitchFamily="18" charset="0"/>
              </a:rPr>
              <a:t>less.According</a:t>
            </a:r>
            <a:r>
              <a:rPr lang="en-US" altLang="zh-CN" sz="2200" b="1" dirty="0" smtClean="0">
                <a:solidFill>
                  <a:schemeClr val="tx1"/>
                </a:solidFill>
                <a:latin typeface="Times New Roman" pitchFamily="18" charset="0"/>
                <a:ea typeface="楷体_GB2312" pitchFamily="49" charset="-122"/>
                <a:cs typeface="Times New Roman" pitchFamily="18" charset="0"/>
              </a:rPr>
              <a:t> to the static data from our client, </a:t>
            </a:r>
            <a:r>
              <a:rPr lang="en-US" altLang="zh-CN" sz="2200" b="1" dirty="0" smtClean="0">
                <a:solidFill>
                  <a:srgbClr val="F40C91"/>
                </a:solidFill>
                <a:latin typeface="Times New Roman" pitchFamily="18" charset="0"/>
                <a:ea typeface="楷体_GB2312" pitchFamily="49" charset="-122"/>
                <a:cs typeface="Times New Roman" pitchFamily="18" charset="0"/>
              </a:rPr>
              <a:t>use our new design plant, to produce 1 </a:t>
            </a:r>
            <a:r>
              <a:rPr lang="en-US" altLang="zh-CN" sz="2200" b="1" dirty="0" err="1" smtClean="0">
                <a:solidFill>
                  <a:srgbClr val="F40C91"/>
                </a:solidFill>
                <a:latin typeface="Times New Roman" pitchFamily="18" charset="0"/>
                <a:ea typeface="楷体_GB2312" pitchFamily="49" charset="-122"/>
                <a:cs typeface="Times New Roman" pitchFamily="18" charset="0"/>
              </a:rPr>
              <a:t>cbm</a:t>
            </a:r>
            <a:r>
              <a:rPr lang="en-US" altLang="zh-CN" sz="2200" b="1" dirty="0" smtClean="0">
                <a:solidFill>
                  <a:srgbClr val="F40C91"/>
                </a:solidFill>
                <a:latin typeface="Times New Roman" pitchFamily="18" charset="0"/>
                <a:ea typeface="楷体_GB2312" pitchFamily="49" charset="-122"/>
                <a:cs typeface="Times New Roman" pitchFamily="18" charset="0"/>
              </a:rPr>
              <a:t> concrete, 0.6 US$ cost can be saved. One plant of annual production 300,000 </a:t>
            </a:r>
            <a:r>
              <a:rPr lang="en-US" altLang="zh-CN" sz="2200" b="1" dirty="0" err="1" smtClean="0">
                <a:solidFill>
                  <a:srgbClr val="F40C91"/>
                </a:solidFill>
                <a:latin typeface="Times New Roman" pitchFamily="18" charset="0"/>
                <a:ea typeface="楷体_GB2312" pitchFamily="49" charset="-122"/>
                <a:cs typeface="Times New Roman" pitchFamily="18" charset="0"/>
              </a:rPr>
              <a:t>cbm</a:t>
            </a:r>
            <a:r>
              <a:rPr lang="en-US" altLang="zh-CN" sz="2200" b="1" dirty="0" smtClean="0">
                <a:solidFill>
                  <a:srgbClr val="F40C91"/>
                </a:solidFill>
                <a:latin typeface="Times New Roman" pitchFamily="18" charset="0"/>
                <a:ea typeface="楷体_GB2312" pitchFamily="49" charset="-122"/>
                <a:cs typeface="Times New Roman" pitchFamily="18" charset="0"/>
              </a:rPr>
              <a:t> concrete can  save cost US$179,000 per year.</a:t>
            </a:r>
            <a:endParaRPr lang="zh-CN" altLang="en-US" sz="2200" b="1" dirty="0" smtClean="0">
              <a:solidFill>
                <a:srgbClr val="F40C91"/>
              </a:solidFill>
              <a:latin typeface="Times New Roman" pitchFamily="18" charset="0"/>
              <a:ea typeface="楷体_GB2312" pitchFamily="49" charset="-122"/>
              <a:cs typeface="Times New Roman" pitchFamily="18" charset="0"/>
            </a:endParaRPr>
          </a:p>
          <a:p>
            <a:pPr marL="0" indent="269875">
              <a:lnSpc>
                <a:spcPct val="90000"/>
              </a:lnSpc>
              <a:buNone/>
            </a:pPr>
            <a:endParaRPr lang="en-US" altLang="zh-CN" sz="2200" dirty="0" smtClean="0">
              <a:latin typeface="楷体_GB2312" pitchFamily="49" charset="-122"/>
              <a:ea typeface="楷体_GB2312" pitchFamily="49" charset="-122"/>
            </a:endParaRPr>
          </a:p>
        </p:txBody>
      </p:sp>
      <p:pic>
        <p:nvPicPr>
          <p:cNvPr id="26627" name="Picture 6" descr="河南涧桥2HZS180B封装 xiao"/>
          <p:cNvPicPr>
            <a:picLocks noChangeAspect="1" noChangeArrowheads="1"/>
          </p:cNvPicPr>
          <p:nvPr/>
        </p:nvPicPr>
        <p:blipFill>
          <a:blip r:embed="rId2"/>
          <a:stretch>
            <a:fillRect/>
          </a:stretch>
        </p:blipFill>
        <p:spPr bwMode="auto">
          <a:xfrm>
            <a:off x="381603" y="1600200"/>
            <a:ext cx="3667313" cy="4866135"/>
          </a:xfrm>
          <a:prstGeom prst="rect">
            <a:avLst/>
          </a:prstGeom>
          <a:ln>
            <a:noFill/>
          </a:ln>
          <a:effectLst>
            <a:softEdge rad="112500"/>
          </a:effectLst>
        </p:spPr>
      </p:pic>
      <p:sp>
        <p:nvSpPr>
          <p:cNvPr id="5" name="Rectangle 2"/>
          <p:cNvSpPr txBox="1">
            <a:spLocks/>
          </p:cNvSpPr>
          <p:nvPr/>
        </p:nvSpPr>
        <p:spPr>
          <a:xfrm>
            <a:off x="457200" y="338328"/>
            <a:ext cx="8229600" cy="1252728"/>
          </a:xfrm>
          <a:prstGeom prst="rect">
            <a:avLst/>
          </a:prstGeom>
        </p:spPr>
        <p:txBody>
          <a:bodyPr vert="horz" lIns="91440" tIns="45720" rIns="91440" bIns="45720" rtlCol="0" anchor="ctr">
            <a:normAutofit fontScale="85000" lnSpcReduction="10000"/>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dirty="0" smtClean="0">
                <a:solidFill>
                  <a:srgbClr val="FFFF00"/>
                </a:solidFill>
                <a:latin typeface="Times New Roman" pitchFamily="18" charset="0"/>
                <a:cs typeface="Times New Roman" pitchFamily="18" charset="0"/>
              </a:rPr>
              <a:t>Economical benefit </a:t>
            </a:r>
          </a:p>
          <a:p>
            <a:r>
              <a:rPr lang="en-US" altLang="zh-CN" dirty="0" smtClean="0">
                <a:solidFill>
                  <a:srgbClr val="FFFF00"/>
                </a:solidFill>
                <a:latin typeface="Times New Roman" pitchFamily="18" charset="0"/>
                <a:cs typeface="Times New Roman" pitchFamily="18" charset="0"/>
              </a:rPr>
              <a:t>due to higher efficiency and energy saving</a:t>
            </a:r>
            <a:endParaRPr lang="en-US" altLang="zh-CN" dirty="0">
              <a:solidFill>
                <a:srgbClr val="FFFF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457200" y="338328"/>
            <a:ext cx="8229600" cy="804672"/>
          </a:xfrm>
        </p:spPr>
        <p:txBody>
          <a:bodyPr vert="horz" lIns="91440" tIns="45720" rIns="91440" bIns="45720" rtlCol="0" anchor="ctr">
            <a:normAutofit/>
          </a:bodyPr>
          <a:lstStyle/>
          <a:p>
            <a:pPr algn="l"/>
            <a:r>
              <a:rPr lang="en-US" altLang="zh-CN" sz="3600" b="1" dirty="0" smtClean="0">
                <a:latin typeface="Times New Roman" pitchFamily="18" charset="0"/>
                <a:ea typeface="楷体_GB2312" pitchFamily="49" charset="-122"/>
                <a:cs typeface="Times New Roman" pitchFamily="18" charset="0"/>
              </a:rPr>
              <a:t>Environment friendly</a:t>
            </a:r>
            <a:endParaRPr lang="zh-CN" altLang="en-US" sz="3600" b="1" dirty="0">
              <a:latin typeface="Times New Roman" pitchFamily="18" charset="0"/>
              <a:ea typeface="楷体_GB2312" pitchFamily="49" charset="-122"/>
              <a:cs typeface="Times New Roman" pitchFamily="18" charset="0"/>
            </a:endParaRPr>
          </a:p>
        </p:txBody>
      </p:sp>
      <p:graphicFrame>
        <p:nvGraphicFramePr>
          <p:cNvPr id="2" name="图示 1"/>
          <p:cNvGraphicFramePr/>
          <p:nvPr>
            <p:extLst>
              <p:ext uri="{D42A27DB-BD31-4B8C-83A1-F6EECF244321}">
                <p14:modId xmlns:p14="http://schemas.microsoft.com/office/powerpoint/2010/main" xmlns="" val="1669697803"/>
              </p:ext>
            </p:extLst>
          </p:nvPr>
        </p:nvGraphicFramePr>
        <p:xfrm>
          <a:off x="381000" y="2438400"/>
          <a:ext cx="8534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陈涛\共享文件夹\鸟瞰方案二--成图_dt 副本.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4000" y="304800"/>
            <a:ext cx="3175000" cy="19615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vert="horz" lIns="91440" tIns="45720" rIns="91440" bIns="45720" rtlCol="0" anchor="ctr">
            <a:normAutofit/>
          </a:bodyPr>
          <a:lstStyle/>
          <a:p>
            <a:pPr algn="l"/>
            <a:r>
              <a:rPr lang="en-US" altLang="zh-CN" sz="3200" b="1" dirty="0" smtClean="0">
                <a:latin typeface="Times New Roman" pitchFamily="18" charset="0"/>
                <a:ea typeface="楷体_GB2312" pitchFamily="49" charset="-122"/>
                <a:cs typeface="Times New Roman" pitchFamily="18" charset="0"/>
              </a:rPr>
              <a:t>Environment protection</a:t>
            </a:r>
            <a:r>
              <a:rPr lang="en-US" altLang="zh-CN" sz="3200" b="1" dirty="0" smtClean="0">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sz="2600" b="1" dirty="0" smtClean="0">
                <a:effectLst>
                  <a:outerShdw blurRad="38100" dist="38100" dir="2700000" algn="tl">
                    <a:srgbClr val="000000">
                      <a:alpha val="43137"/>
                    </a:srgbClr>
                  </a:outerShdw>
                </a:effectLst>
                <a:ea typeface="楷体_GB2312" pitchFamily="49" charset="-122"/>
              </a:rPr>
              <a:t>dust treatment</a:t>
            </a:r>
            <a:endParaRPr lang="zh-CN" altLang="en-US" sz="2600" b="1" dirty="0">
              <a:effectLst>
                <a:outerShdw blurRad="38100" dist="38100" dir="2700000" algn="tl">
                  <a:srgbClr val="000000">
                    <a:alpha val="43137"/>
                  </a:srgbClr>
                </a:outerShdw>
              </a:effectLst>
              <a:ea typeface="楷体_GB2312" pitchFamily="49" charset="-122"/>
            </a:endParaRPr>
          </a:p>
        </p:txBody>
      </p:sp>
      <p:graphicFrame>
        <p:nvGraphicFramePr>
          <p:cNvPr id="5" name="图示 4"/>
          <p:cNvGraphicFramePr/>
          <p:nvPr>
            <p:extLst>
              <p:ext uri="{D42A27DB-BD31-4B8C-83A1-F6EECF244321}">
                <p14:modId xmlns:p14="http://schemas.microsoft.com/office/powerpoint/2010/main" xmlns="" val="932983617"/>
              </p:ext>
            </p:extLst>
          </p:nvPr>
        </p:nvGraphicFramePr>
        <p:xfrm>
          <a:off x="457200" y="1752600"/>
          <a:ext cx="5257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3" name="Picture 1" descr="K:\集中除尘.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91200" y="2198838"/>
            <a:ext cx="2895600" cy="386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50281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609600" y="490728"/>
            <a:ext cx="8229600" cy="728472"/>
          </a:xfrm>
          <a:prstGeom prst="rect">
            <a:avLst/>
          </a:prstGeom>
        </p:spPr>
        <p:txBody>
          <a:bodyPr vert="horz" lIns="91440" tIns="45720" rIns="91440" bIns="45720" rtlCol="0" anchor="ctr">
            <a:normAutofit/>
          </a:bodyPr>
          <a:lstStyle>
            <a:defPPr>
              <a:defRPr lang="en-US"/>
            </a:defPPr>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t>Zero emission central dust  collector</a:t>
            </a:r>
            <a:endParaRPr lang="zh-CN" altLang="en-US" sz="2800" dirty="0"/>
          </a:p>
        </p:txBody>
      </p:sp>
      <p:sp>
        <p:nvSpPr>
          <p:cNvPr id="5" name="标题 1"/>
          <p:cNvSpPr txBox="1">
            <a:spLocks/>
          </p:cNvSpPr>
          <p:nvPr/>
        </p:nvSpPr>
        <p:spPr>
          <a:xfrm>
            <a:off x="533400" y="5791200"/>
            <a:ext cx="7848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zh-CN" sz="1800" b="1" dirty="0" smtClean="0">
                <a:solidFill>
                  <a:schemeClr val="tx1">
                    <a:lumMod val="95000"/>
                    <a:lumOff val="5000"/>
                  </a:schemeClr>
                </a:solidFill>
                <a:latin typeface="楷体_GB2312" pitchFamily="49" charset="-122"/>
                <a:ea typeface="楷体_GB2312" pitchFamily="49" charset="-122"/>
              </a:rPr>
              <a:t>Our dust treatment technology and dust collector devices  have </a:t>
            </a:r>
          </a:p>
          <a:p>
            <a:pPr algn="l"/>
            <a:r>
              <a:rPr lang="en-US" altLang="zh-CN" sz="1800" b="1" dirty="0" smtClean="0">
                <a:solidFill>
                  <a:schemeClr val="tx1">
                    <a:lumMod val="95000"/>
                    <a:lumOff val="5000"/>
                  </a:schemeClr>
                </a:solidFill>
                <a:latin typeface="楷体_GB2312" pitchFamily="49" charset="-122"/>
                <a:ea typeface="楷体_GB2312" pitchFamily="49" charset="-122"/>
              </a:rPr>
              <a:t>been awarded with national patents</a:t>
            </a:r>
            <a:endParaRPr lang="zh-CN" altLang="en-US" sz="1800" b="1" dirty="0">
              <a:solidFill>
                <a:schemeClr val="tx2"/>
              </a:solidFill>
              <a:latin typeface="楷体_GB2312" pitchFamily="49" charset="-122"/>
              <a:ea typeface="楷体_GB2312" pitchFamily="49" charset="-122"/>
              <a:cs typeface="+mn-cs"/>
            </a:endParaRPr>
          </a:p>
        </p:txBody>
      </p:sp>
      <p:grpSp>
        <p:nvGrpSpPr>
          <p:cNvPr id="2" name="组合 1"/>
          <p:cNvGrpSpPr/>
          <p:nvPr/>
        </p:nvGrpSpPr>
        <p:grpSpPr>
          <a:xfrm rot="20851966">
            <a:off x="7187105" y="287958"/>
            <a:ext cx="1452002" cy="1795668"/>
            <a:chOff x="6782896" y="590460"/>
            <a:chExt cx="1452002" cy="1795668"/>
          </a:xfrm>
        </p:grpSpPr>
        <p:pic>
          <p:nvPicPr>
            <p:cNvPr id="9" name="Picture 2" descr="\\陈涛\共享文件夹\专利01.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248047">
              <a:off x="7053798" y="643658"/>
              <a:ext cx="1181100" cy="174247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2" descr="\\陈涛\共享文件夹\专利01.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492843">
              <a:off x="6934200" y="609600"/>
              <a:ext cx="1181100" cy="174247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2" descr="\\陈涛\共享文件夹\专利01.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82896" y="590460"/>
              <a:ext cx="1181100" cy="174247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aphicFrame>
        <p:nvGraphicFramePr>
          <p:cNvPr id="6" name="表格 5"/>
          <p:cNvGraphicFramePr>
            <a:graphicFrameLocks noGrp="1"/>
          </p:cNvGraphicFramePr>
          <p:nvPr>
            <p:extLst>
              <p:ext uri="{D42A27DB-BD31-4B8C-83A1-F6EECF244321}">
                <p14:modId xmlns:p14="http://schemas.microsoft.com/office/powerpoint/2010/main" xmlns="" val="3818676705"/>
              </p:ext>
            </p:extLst>
          </p:nvPr>
        </p:nvGraphicFramePr>
        <p:xfrm>
          <a:off x="685800" y="1905000"/>
          <a:ext cx="7772401" cy="3810001"/>
        </p:xfrm>
        <a:graphic>
          <a:graphicData uri="http://schemas.openxmlformats.org/drawingml/2006/table">
            <a:tbl>
              <a:tblPr firstRow="1" firstCol="1" bandRow="1">
                <a:tableStyleId>{5DA37D80-6434-44D0-A028-1B22A696006F}</a:tableStyleId>
              </a:tblPr>
              <a:tblGrid>
                <a:gridCol w="1237488"/>
                <a:gridCol w="2555070"/>
                <a:gridCol w="3979843"/>
              </a:tblGrid>
              <a:tr h="386567">
                <a:tc>
                  <a:txBody>
                    <a:bodyPr/>
                    <a:lstStyle/>
                    <a:p>
                      <a:pPr algn="ctr">
                        <a:spcAft>
                          <a:spcPts val="0"/>
                        </a:spcAft>
                      </a:pPr>
                      <a:r>
                        <a:rPr lang="en-US" altLang="zh-CN" sz="2000" kern="100" dirty="0" smtClean="0">
                          <a:effectLst/>
                          <a:latin typeface="Calibri"/>
                          <a:ea typeface="宋体"/>
                          <a:cs typeface="Times New Roman"/>
                        </a:rPr>
                        <a:t>type</a:t>
                      </a:r>
                      <a:endParaRPr lang="zh-CN" sz="2000" kern="100" dirty="0">
                        <a:effectLst/>
                        <a:latin typeface="Calibri"/>
                        <a:ea typeface="宋体"/>
                        <a:cs typeface="Times New Roman"/>
                      </a:endParaRPr>
                    </a:p>
                  </a:txBody>
                  <a:tcPr marL="68580" marR="68580" marT="0" marB="0" anchor="ctr"/>
                </a:tc>
                <a:tc>
                  <a:txBody>
                    <a:bodyPr/>
                    <a:lstStyle/>
                    <a:p>
                      <a:pPr algn="ctr">
                        <a:spcAft>
                          <a:spcPts val="0"/>
                        </a:spcAft>
                      </a:pPr>
                      <a:r>
                        <a:rPr lang="en-US" altLang="zh-CN" sz="2000" kern="100" dirty="0" smtClean="0">
                          <a:effectLst/>
                          <a:latin typeface="Calibri"/>
                          <a:ea typeface="宋体"/>
                          <a:cs typeface="Times New Roman"/>
                        </a:rPr>
                        <a:t>description</a:t>
                      </a:r>
                      <a:endParaRPr lang="zh-CN" sz="2000" kern="100" dirty="0">
                        <a:effectLst/>
                        <a:latin typeface="Calibri"/>
                        <a:ea typeface="宋体"/>
                        <a:cs typeface="Times New Roman"/>
                      </a:endParaRPr>
                    </a:p>
                  </a:txBody>
                  <a:tcPr marL="68580" marR="68580" marT="0" marB="0" anchor="ctr"/>
                </a:tc>
                <a:tc>
                  <a:txBody>
                    <a:bodyPr/>
                    <a:lstStyle/>
                    <a:p>
                      <a:pPr algn="ctr">
                        <a:spcAft>
                          <a:spcPts val="0"/>
                        </a:spcAft>
                      </a:pPr>
                      <a:r>
                        <a:rPr lang="en-US" altLang="zh-CN" sz="2000" kern="100" dirty="0" smtClean="0">
                          <a:effectLst/>
                          <a:latin typeface="Calibri"/>
                          <a:ea typeface="宋体"/>
                          <a:cs typeface="Times New Roman"/>
                        </a:rPr>
                        <a:t>characteristics</a:t>
                      </a:r>
                      <a:endParaRPr lang="zh-CN" sz="2000" kern="100" dirty="0">
                        <a:effectLst/>
                        <a:latin typeface="Calibri"/>
                        <a:ea typeface="宋体"/>
                        <a:cs typeface="Times New Roman"/>
                      </a:endParaRPr>
                    </a:p>
                  </a:txBody>
                  <a:tcPr marL="68580" marR="68580" marT="0" marB="0" anchor="ctr"/>
                </a:tc>
              </a:tr>
              <a:tr h="933664">
                <a:tc>
                  <a:txBody>
                    <a:bodyPr/>
                    <a:lstStyle/>
                    <a:p>
                      <a:pPr algn="ctr">
                        <a:spcAft>
                          <a:spcPts val="0"/>
                        </a:spcAft>
                      </a:pPr>
                      <a:r>
                        <a:rPr lang="en-US" altLang="zh-CN" sz="1400" kern="100" dirty="0" smtClean="0">
                          <a:effectLst/>
                          <a:latin typeface="Calibri"/>
                          <a:ea typeface="宋体"/>
                          <a:cs typeface="Times New Roman"/>
                        </a:rPr>
                        <a:t>Silo</a:t>
                      </a:r>
                      <a:r>
                        <a:rPr lang="en-US" altLang="zh-CN" sz="1400" kern="100" baseline="0" dirty="0" smtClean="0">
                          <a:effectLst/>
                          <a:latin typeface="Calibri"/>
                          <a:ea typeface="宋体"/>
                          <a:cs typeface="Times New Roman"/>
                        </a:rPr>
                        <a:t> top dust collector</a:t>
                      </a:r>
                      <a:endParaRPr lang="zh-CN" sz="1400" kern="100" dirty="0">
                        <a:effectLst/>
                        <a:latin typeface="Calibri"/>
                        <a:ea typeface="宋体"/>
                        <a:cs typeface="Times New Roman"/>
                      </a:endParaRPr>
                    </a:p>
                  </a:txBody>
                  <a:tcPr marL="68580" marR="68580" marT="0" marB="0" anchor="ctr"/>
                </a:tc>
                <a:tc>
                  <a:txBody>
                    <a:bodyPr/>
                    <a:lstStyle/>
                    <a:p>
                      <a:pPr algn="ctr">
                        <a:spcAft>
                          <a:spcPts val="0"/>
                        </a:spcAft>
                      </a:pPr>
                      <a:r>
                        <a:rPr lang="en-US" altLang="zh-CN" sz="1800" kern="100" dirty="0" smtClean="0">
                          <a:effectLst/>
                          <a:latin typeface="Times New Roman" pitchFamily="18" charset="0"/>
                          <a:cs typeface="Times New Roman" pitchFamily="18" charset="0"/>
                        </a:rPr>
                        <a:t>dust collector installed on  top of cement</a:t>
                      </a:r>
                      <a:r>
                        <a:rPr lang="en-US" altLang="zh-CN" sz="1800" kern="100" baseline="0" dirty="0" smtClean="0">
                          <a:effectLst/>
                          <a:latin typeface="Times New Roman" pitchFamily="18" charset="0"/>
                          <a:cs typeface="Times New Roman" pitchFamily="18" charset="0"/>
                        </a:rPr>
                        <a:t> silo </a:t>
                      </a:r>
                      <a:endParaRPr lang="zh-CN" sz="1800" kern="100" dirty="0">
                        <a:effectLst/>
                        <a:latin typeface="Times New Roman" pitchFamily="18" charset="0"/>
                        <a:ea typeface="宋体"/>
                        <a:cs typeface="Times New Roman" pitchFamily="18" charset="0"/>
                      </a:endParaRPr>
                    </a:p>
                  </a:txBody>
                  <a:tcPr marL="68580" marR="68580" marT="0" marB="0" anchor="ctr"/>
                </a:tc>
                <a:tc>
                  <a:txBody>
                    <a:bodyPr/>
                    <a:lstStyle/>
                    <a:p>
                      <a:pPr algn="ctr">
                        <a:spcAft>
                          <a:spcPts val="0"/>
                        </a:spcAft>
                      </a:pPr>
                      <a:r>
                        <a:rPr lang="en-US" altLang="zh-CN" sz="1800" kern="100" dirty="0" smtClean="0">
                          <a:solidFill>
                            <a:schemeClr val="tx1"/>
                          </a:solidFill>
                          <a:effectLst/>
                          <a:latin typeface="Times New Roman" pitchFamily="18" charset="0"/>
                          <a:ea typeface="+mn-ea"/>
                          <a:cs typeface="Times New Roman" pitchFamily="18" charset="0"/>
                        </a:rPr>
                        <a:t>Simple structure, easy installing, maintenance difficult, more units of dust collectors necessary.</a:t>
                      </a:r>
                      <a:endParaRPr lang="zh-CN" altLang="zh-CN" sz="1800" kern="100" dirty="0">
                        <a:solidFill>
                          <a:schemeClr val="tx1"/>
                        </a:solidFill>
                        <a:effectLst/>
                        <a:latin typeface="Times New Roman" pitchFamily="18" charset="0"/>
                        <a:ea typeface="+mn-ea"/>
                        <a:cs typeface="Times New Roman" pitchFamily="18" charset="0"/>
                      </a:endParaRPr>
                    </a:p>
                  </a:txBody>
                  <a:tcPr marL="68580" marR="68580" marT="0" marB="0" anchor="ctr"/>
                </a:tc>
              </a:tr>
              <a:tr h="1244885">
                <a:tc>
                  <a:txBody>
                    <a:bodyPr/>
                    <a:lstStyle/>
                    <a:p>
                      <a:pPr algn="ctr">
                        <a:spcAft>
                          <a:spcPts val="0"/>
                        </a:spcAft>
                      </a:pPr>
                      <a:r>
                        <a:rPr lang="en-US" altLang="zh-CN" sz="1400" kern="100" dirty="0" smtClean="0">
                          <a:effectLst/>
                        </a:rPr>
                        <a:t>Centralized dust collector room</a:t>
                      </a:r>
                      <a:endParaRPr lang="zh-CN" sz="1400" kern="100" dirty="0">
                        <a:effectLst/>
                        <a:latin typeface="Calibri"/>
                        <a:ea typeface="宋体"/>
                        <a:cs typeface="Times New Roman"/>
                      </a:endParaRPr>
                    </a:p>
                  </a:txBody>
                  <a:tcPr marL="68580" marR="68580" marT="0" marB="0" anchor="ctr"/>
                </a:tc>
                <a:tc>
                  <a:txBody>
                    <a:bodyPr/>
                    <a:lstStyle/>
                    <a:p>
                      <a:pPr algn="ctr">
                        <a:spcAft>
                          <a:spcPts val="0"/>
                        </a:spcAft>
                      </a:pPr>
                      <a:r>
                        <a:rPr lang="en-US" altLang="zh-CN" sz="1800" kern="100" dirty="0" smtClean="0">
                          <a:effectLst/>
                          <a:latin typeface="Times New Roman" pitchFamily="18" charset="0"/>
                          <a:cs typeface="Times New Roman" pitchFamily="18" charset="0"/>
                        </a:rPr>
                        <a:t>dust to be centrally collected into a room</a:t>
                      </a:r>
                      <a:r>
                        <a:rPr lang="en-US" altLang="zh-CN" sz="1800" kern="100" baseline="0" dirty="0" smtClean="0">
                          <a:effectLst/>
                          <a:latin typeface="Times New Roman" pitchFamily="18" charset="0"/>
                          <a:cs typeface="Times New Roman" pitchFamily="18" charset="0"/>
                        </a:rPr>
                        <a:t> located </a:t>
                      </a:r>
                      <a:r>
                        <a:rPr lang="en-US" altLang="zh-CN" sz="1800" kern="100" dirty="0" smtClean="0">
                          <a:effectLst/>
                          <a:latin typeface="Times New Roman" pitchFamily="18" charset="0"/>
                          <a:cs typeface="Times New Roman" pitchFamily="18" charset="0"/>
                        </a:rPr>
                        <a:t>under the mixer station</a:t>
                      </a:r>
                      <a:endParaRPr lang="zh-CN" sz="1800" kern="100" dirty="0">
                        <a:effectLst/>
                        <a:latin typeface="Times New Roman" pitchFamily="18" charset="0"/>
                        <a:ea typeface="宋体"/>
                        <a:cs typeface="Times New Roman" pitchFamily="18" charset="0"/>
                      </a:endParaRPr>
                    </a:p>
                  </a:txBody>
                  <a:tcPr marL="68580" marR="68580" marT="0" marB="0" anchor="ctr"/>
                </a:tc>
                <a:tc>
                  <a:txBody>
                    <a:bodyPr/>
                    <a:lstStyle/>
                    <a:p>
                      <a:pPr algn="ctr">
                        <a:spcAft>
                          <a:spcPts val="0"/>
                        </a:spcAft>
                      </a:pPr>
                      <a:r>
                        <a:rPr lang="en-US" altLang="zh-CN" sz="1800" kern="100" dirty="0" smtClean="0">
                          <a:solidFill>
                            <a:schemeClr val="tx1"/>
                          </a:solidFill>
                          <a:effectLst/>
                          <a:latin typeface="Times New Roman" pitchFamily="18" charset="0"/>
                          <a:ea typeface="+mn-ea"/>
                          <a:cs typeface="Times New Roman" pitchFamily="18" charset="0"/>
                        </a:rPr>
                        <a:t>Silo never “burst”, safety, maintenance convenient, collector quantity is least, regularly clean dust collector room necessary, cost low.</a:t>
                      </a:r>
                      <a:endParaRPr lang="zh-CN" altLang="zh-CN" sz="1800" kern="100" dirty="0">
                        <a:solidFill>
                          <a:schemeClr val="tx1"/>
                        </a:solidFill>
                        <a:effectLst/>
                        <a:latin typeface="Times New Roman" pitchFamily="18" charset="0"/>
                        <a:ea typeface="+mn-ea"/>
                        <a:cs typeface="Times New Roman" pitchFamily="18" charset="0"/>
                      </a:endParaRPr>
                    </a:p>
                  </a:txBody>
                  <a:tcPr marL="68580" marR="68580" marT="0" marB="0" anchor="ctr"/>
                </a:tc>
              </a:tr>
              <a:tr h="12448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Zero emission central dust  collector</a:t>
                      </a:r>
                      <a:endParaRPr lang="zh-CN" altLang="en-US" sz="1400" dirty="0" smtClean="0"/>
                    </a:p>
                    <a:p>
                      <a:pPr algn="ctr">
                        <a:spcAft>
                          <a:spcPts val="0"/>
                        </a:spcAft>
                      </a:pPr>
                      <a:endParaRPr lang="zh-CN" sz="1400" kern="100" dirty="0">
                        <a:effectLst/>
                        <a:latin typeface="Calibri"/>
                        <a:ea typeface="宋体"/>
                        <a:cs typeface="Times New Roman"/>
                      </a:endParaRPr>
                    </a:p>
                  </a:txBody>
                  <a:tcPr marL="68580" marR="68580" marT="0" marB="0" anchor="ctr"/>
                </a:tc>
                <a:tc>
                  <a:txBody>
                    <a:bodyPr/>
                    <a:lstStyle/>
                    <a:p>
                      <a:pPr algn="ctr">
                        <a:spcAft>
                          <a:spcPts val="0"/>
                        </a:spcAft>
                      </a:pPr>
                      <a:r>
                        <a:rPr lang="en-US" altLang="zh-CN" sz="1800" kern="100" dirty="0" smtClean="0">
                          <a:solidFill>
                            <a:schemeClr val="tx1"/>
                          </a:solidFill>
                          <a:effectLst/>
                          <a:latin typeface="Times New Roman" pitchFamily="18" charset="0"/>
                          <a:ea typeface="+mn-ea"/>
                          <a:cs typeface="Times New Roman" pitchFamily="18" charset="0"/>
                        </a:rPr>
                        <a:t>collect dust into cement silo or cement charging truck to be reused.</a:t>
                      </a:r>
                      <a:endParaRPr lang="zh-CN" altLang="zh-CN" sz="1800" kern="100" dirty="0">
                        <a:solidFill>
                          <a:schemeClr val="tx1"/>
                        </a:solidFill>
                        <a:effectLst/>
                        <a:latin typeface="Times New Roman" pitchFamily="18" charset="0"/>
                        <a:ea typeface="+mn-ea"/>
                        <a:cs typeface="Times New Roman" pitchFamily="18" charset="0"/>
                      </a:endParaRPr>
                    </a:p>
                  </a:txBody>
                  <a:tcPr marL="68580" marR="68580" marT="0" marB="0" anchor="ctr"/>
                </a:tc>
                <a:tc>
                  <a:txBody>
                    <a:bodyPr/>
                    <a:lstStyle/>
                    <a:p>
                      <a:pPr algn="ctr">
                        <a:spcAft>
                          <a:spcPts val="0"/>
                        </a:spcAft>
                      </a:pPr>
                      <a:r>
                        <a:rPr lang="en-US" altLang="zh-CN" sz="1800" kern="100" dirty="0" smtClean="0">
                          <a:solidFill>
                            <a:schemeClr val="tx1"/>
                          </a:solidFill>
                          <a:effectLst/>
                          <a:latin typeface="Times New Roman" pitchFamily="18" charset="0"/>
                          <a:ea typeface="+mn-ea"/>
                          <a:cs typeface="Times New Roman" pitchFamily="18" charset="0"/>
                        </a:rPr>
                        <a:t>Has advantages of usual centralized dust collector, collected dust can be reused, zero dust emission, no wastage, structure complicated, cost high.</a:t>
                      </a:r>
                      <a:endParaRPr lang="zh-CN" altLang="zh-CN" sz="1800" kern="100" dirty="0">
                        <a:solidFill>
                          <a:schemeClr val="tx1"/>
                        </a:solidFill>
                        <a:effectLst/>
                        <a:latin typeface="Times New Roman" pitchFamily="18" charset="0"/>
                        <a:ea typeface="+mn-ea"/>
                        <a:cs typeface="Times New Roman" pitchFamily="18" charset="0"/>
                      </a:endParaRPr>
                    </a:p>
                  </a:txBody>
                  <a:tcPr marL="68580" marR="68580" marT="0" marB="0" anchor="ctr"/>
                </a:tc>
              </a:tr>
            </a:tbl>
          </a:graphicData>
        </a:graphic>
      </p:graphicFrame>
    </p:spTree>
    <p:extLst>
      <p:ext uri="{BB962C8B-B14F-4D97-AF65-F5344CB8AC3E}">
        <p14:creationId xmlns:p14="http://schemas.microsoft.com/office/powerpoint/2010/main" xmlns="" val="11038356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1"/>
          <p:cNvSpPr>
            <a:spLocks/>
          </p:cNvSpPr>
          <p:nvPr/>
        </p:nvSpPr>
        <p:spPr bwMode="auto">
          <a:xfrm>
            <a:off x="3200400" y="1295400"/>
            <a:ext cx="5486400" cy="2014728"/>
          </a:xfrm>
          <a:prstGeom prst="rect">
            <a:avLst/>
          </a:prstGeom>
          <a:noFill/>
          <a:ln w="9525">
            <a:noFill/>
            <a:miter lim="800000"/>
            <a:headEnd/>
            <a:tailEnd/>
          </a:ln>
        </p:spPr>
        <p:txBody>
          <a:bodyPr/>
          <a:lstStyle/>
          <a:p>
            <a:pPr indent="447675" algn="l" fontAlgn="base">
              <a:lnSpc>
                <a:spcPct val="150000"/>
              </a:lnSpc>
            </a:pPr>
            <a:r>
              <a:rPr lang="en-US" altLang="zh-CN" sz="1800" dirty="0" smtClean="0">
                <a:ea typeface="楷体_GB2312" pitchFamily="49" charset="-122"/>
                <a:cs typeface="Times New Roman" pitchFamily="18" charset="0"/>
              </a:rPr>
              <a:t>“ Dust Centralized Collecting System” is connect all silos top together by pipe, centrally collect all dust together. </a:t>
            </a:r>
            <a:r>
              <a:rPr lang="zh-CN" altLang="en-US" sz="1800" dirty="0" smtClean="0">
                <a:ea typeface="楷体_GB2312" pitchFamily="49" charset="-122"/>
                <a:cs typeface="Times New Roman" pitchFamily="18" charset="0"/>
              </a:rPr>
              <a:t> </a:t>
            </a:r>
            <a:r>
              <a:rPr lang="en-US" altLang="zh-CN" sz="1800" dirty="0" smtClean="0">
                <a:ea typeface="楷体_GB2312" pitchFamily="49" charset="-122"/>
                <a:cs typeface="Times New Roman" pitchFamily="18" charset="0"/>
              </a:rPr>
              <a:t>Non-return valve installed in each dust collecting pipe to prevent cement leaking into others when silo filling</a:t>
            </a:r>
            <a:r>
              <a:rPr lang="en-US" altLang="zh-CN" sz="1800" dirty="0" smtClean="0">
                <a:latin typeface="楷体_GB2312" pitchFamily="49" charset="-122"/>
                <a:ea typeface="楷体_GB2312" pitchFamily="49" charset="-122"/>
              </a:rPr>
              <a:t>.</a:t>
            </a:r>
          </a:p>
        </p:txBody>
      </p:sp>
      <p:sp>
        <p:nvSpPr>
          <p:cNvPr id="8" name="Rectangle 2"/>
          <p:cNvSpPr txBox="1">
            <a:spLocks/>
          </p:cNvSpPr>
          <p:nvPr/>
        </p:nvSpPr>
        <p:spPr>
          <a:xfrm>
            <a:off x="609600" y="490728"/>
            <a:ext cx="8229600" cy="499872"/>
          </a:xfrm>
          <a:prstGeom prst="rect">
            <a:avLst/>
          </a:prstGeom>
        </p:spPr>
        <p:txBody>
          <a:bodyPr vert="horz" lIns="91440" tIns="45720" rIns="91440" bIns="45720" rtlCol="0" anchor="ctr">
            <a:normAutofit/>
          </a:bodyPr>
          <a:lstStyle>
            <a:defPPr>
              <a:defRPr lang="en-US"/>
            </a:defPPr>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latin typeface="Times New Roman" pitchFamily="18" charset="0"/>
                <a:cs typeface="Times New Roman" pitchFamily="18" charset="0"/>
              </a:rPr>
              <a:t>Zero emission dust centralized collecting device </a:t>
            </a:r>
            <a:endParaRPr lang="zh-CN" altLang="en-US" sz="2800" dirty="0">
              <a:latin typeface="Times New Roman" pitchFamily="18" charset="0"/>
              <a:cs typeface="Times New Roman" pitchFamily="18" charset="0"/>
            </a:endParaRPr>
          </a:p>
        </p:txBody>
      </p:sp>
      <p:pic>
        <p:nvPicPr>
          <p:cNvPr id="10" name="Picture 14" descr="PICT0576"/>
          <p:cNvPicPr>
            <a:picLocks noChangeAspect="1" noChangeArrowheads="1"/>
          </p:cNvPicPr>
          <p:nvPr/>
        </p:nvPicPr>
        <p:blipFill>
          <a:blip r:embed="rId2" cstate="print"/>
          <a:srcRect/>
          <a:stretch>
            <a:fillRect/>
          </a:stretch>
        </p:blipFill>
        <p:spPr bwMode="auto">
          <a:xfrm>
            <a:off x="228600" y="1752600"/>
            <a:ext cx="2654808" cy="3539744"/>
          </a:xfrm>
          <a:prstGeom prst="rect">
            <a:avLst/>
          </a:prstGeom>
          <a:ln>
            <a:noFill/>
          </a:ln>
          <a:effectLst>
            <a:outerShdw blurRad="292100" dist="139700" dir="2700000" algn="tl" rotWithShape="0">
              <a:srgbClr val="333333">
                <a:alpha val="65000"/>
              </a:srgbClr>
            </a:outerShdw>
          </a:effectLst>
        </p:spPr>
      </p:pic>
      <p:pic>
        <p:nvPicPr>
          <p:cNvPr id="11" name="Picture 15" descr="PICT0591"/>
          <p:cNvPicPr>
            <a:picLocks noChangeAspect="1" noChangeArrowheads="1"/>
          </p:cNvPicPr>
          <p:nvPr/>
        </p:nvPicPr>
        <p:blipFill>
          <a:blip r:embed="rId3" cstate="print"/>
          <a:srcRect l="17241" r="22414" b="29884"/>
          <a:stretch>
            <a:fillRect/>
          </a:stretch>
        </p:blipFill>
        <p:spPr bwMode="auto">
          <a:xfrm>
            <a:off x="1143000" y="4572000"/>
            <a:ext cx="2286000" cy="1993446"/>
          </a:xfrm>
          <a:prstGeom prst="rect">
            <a:avLst/>
          </a:prstGeom>
          <a:ln>
            <a:noFill/>
          </a:ln>
          <a:effectLst>
            <a:outerShdw blurRad="292100" dist="139700" dir="2700000" algn="tl" rotWithShape="0">
              <a:srgbClr val="333333">
                <a:alpha val="65000"/>
              </a:srgbClr>
            </a:outerShdw>
          </a:effectLst>
        </p:spPr>
      </p:pic>
      <p:sp>
        <p:nvSpPr>
          <p:cNvPr id="12" name="Rectangle 11"/>
          <p:cNvSpPr>
            <a:spLocks/>
          </p:cNvSpPr>
          <p:nvPr/>
        </p:nvSpPr>
        <p:spPr bwMode="auto">
          <a:xfrm>
            <a:off x="3886200" y="3657600"/>
            <a:ext cx="4938409" cy="2438401"/>
          </a:xfrm>
          <a:prstGeom prst="rect">
            <a:avLst/>
          </a:prstGeom>
          <a:noFill/>
          <a:ln w="9525">
            <a:noFill/>
            <a:miter lim="800000"/>
            <a:headEnd/>
            <a:tailEnd/>
          </a:ln>
        </p:spPr>
        <p:txBody>
          <a:bodyPr/>
          <a:lstStyle/>
          <a:p>
            <a:pPr indent="447675" algn="l" fontAlgn="base">
              <a:lnSpc>
                <a:spcPct val="80000"/>
              </a:lnSpc>
            </a:pPr>
            <a:r>
              <a:rPr lang="en-US" altLang="zh-CN" sz="2600" b="1" dirty="0" smtClean="0">
                <a:solidFill>
                  <a:schemeClr val="tx2"/>
                </a:solidFill>
                <a:ea typeface="楷体_GB2312" pitchFamily="49" charset="-122"/>
                <a:cs typeface="Times New Roman" pitchFamily="18" charset="0"/>
              </a:rPr>
              <a:t>Dust Collector Room</a:t>
            </a:r>
            <a:r>
              <a:rPr lang="zh-CN" altLang="en-US" sz="2600" b="1" dirty="0" smtClean="0">
                <a:solidFill>
                  <a:schemeClr val="tx2"/>
                </a:solidFill>
                <a:ea typeface="楷体_GB2312" pitchFamily="49" charset="-122"/>
                <a:cs typeface="Times New Roman" pitchFamily="18" charset="0"/>
              </a:rPr>
              <a:t>：</a:t>
            </a:r>
            <a:endParaRPr lang="en-US" altLang="zh-CN" sz="2600" b="1" dirty="0" smtClean="0">
              <a:solidFill>
                <a:schemeClr val="tx2"/>
              </a:solidFill>
              <a:ea typeface="楷体_GB2312" pitchFamily="49" charset="-122"/>
              <a:cs typeface="Times New Roman" pitchFamily="18" charset="0"/>
            </a:endParaRPr>
          </a:p>
          <a:p>
            <a:pPr indent="447675" algn="l" fontAlgn="base">
              <a:lnSpc>
                <a:spcPct val="150000"/>
              </a:lnSpc>
            </a:pPr>
            <a:r>
              <a:rPr lang="en-US" altLang="zh-CN" sz="2000" dirty="0" smtClean="0">
                <a:ea typeface="楷体_GB2312" pitchFamily="49" charset="-122"/>
                <a:cs typeface="Times New Roman" pitchFamily="18" charset="0"/>
              </a:rPr>
              <a:t>The collected dust go to collector room located under the mixer station. The dusty air flow into the filter chamber, and filtered clean air discharged out into atmosphere. </a:t>
            </a:r>
            <a:endParaRPr lang="en-US" altLang="zh-CN" sz="2000" dirty="0">
              <a:ea typeface="楷体_GB2312" pitchFamily="49" charset="-122"/>
              <a:cs typeface="Times New Roman" pitchFamily="18" charset="0"/>
            </a:endParaRPr>
          </a:p>
          <a:p>
            <a:pPr marL="342900" indent="-342900" algn="l" fontAlgn="base">
              <a:lnSpc>
                <a:spcPct val="80000"/>
              </a:lnSpc>
              <a:buFont typeface="Wingdings 2" pitchFamily="18" charset="2"/>
              <a:buChar char=""/>
            </a:pPr>
            <a:endParaRPr lang="zh-CN" altLang="en-US" sz="2000" dirty="0">
              <a:latin typeface="楷体_GB2312" pitchFamily="49" charset="-122"/>
              <a:ea typeface="楷体_GB2312" pitchFamily="49" charset="-122"/>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1"/>
          <p:cNvSpPr>
            <a:spLocks/>
          </p:cNvSpPr>
          <p:nvPr/>
        </p:nvSpPr>
        <p:spPr bwMode="auto">
          <a:xfrm>
            <a:off x="4267199" y="1371600"/>
            <a:ext cx="4343401" cy="4533833"/>
          </a:xfrm>
          <a:prstGeom prst="rect">
            <a:avLst/>
          </a:prstGeom>
          <a:noFill/>
          <a:ln w="9525">
            <a:noFill/>
            <a:miter lim="800000"/>
            <a:headEnd/>
            <a:tailEnd/>
          </a:ln>
        </p:spPr>
        <p:txBody>
          <a:bodyPr/>
          <a:lstStyle/>
          <a:p>
            <a:pPr algn="l" fontAlgn="base">
              <a:lnSpc>
                <a:spcPct val="150000"/>
              </a:lnSpc>
            </a:pPr>
            <a:r>
              <a:rPr lang="en-US" altLang="zh-CN" sz="2000" dirty="0" smtClean="0">
                <a:solidFill>
                  <a:srgbClr val="0000FF"/>
                </a:solidFill>
                <a:cs typeface="Times New Roman" pitchFamily="18" charset="0"/>
              </a:rPr>
              <a:t>Zero emission dust centralized collecting device:</a:t>
            </a:r>
            <a:endParaRPr lang="en-US" altLang="zh-CN" sz="2600" b="1" dirty="0">
              <a:solidFill>
                <a:schemeClr val="tx2"/>
              </a:solidFill>
              <a:latin typeface="楷体_GB2312" pitchFamily="49" charset="-122"/>
              <a:ea typeface="楷体_GB2312" pitchFamily="49" charset="-122"/>
            </a:endParaRPr>
          </a:p>
          <a:p>
            <a:pPr indent="447675" algn="l" fontAlgn="base">
              <a:lnSpc>
                <a:spcPct val="150000"/>
              </a:lnSpc>
            </a:pPr>
            <a:r>
              <a:rPr lang="en-US" altLang="zh-CN" sz="1800" b="1" dirty="0" smtClean="0">
                <a:ea typeface="楷体_GB2312" pitchFamily="49" charset="-122"/>
                <a:cs typeface="Times New Roman" pitchFamily="18" charset="0"/>
              </a:rPr>
              <a:t>The collected dust directly feed into the dust collector located above the mixer station. Through the filter, dust is collected and clean air is discharged. The collected dust is directly feed through special pipe into the cement weighing hopper for recycling use. Therefore zero emission is achieved.</a:t>
            </a:r>
            <a:r>
              <a:rPr lang="zh-CN" altLang="en-US" sz="1800" b="1" dirty="0" smtClean="0">
                <a:ea typeface="楷体_GB2312" pitchFamily="49" charset="-122"/>
                <a:cs typeface="Times New Roman" pitchFamily="18" charset="0"/>
              </a:rPr>
              <a:t> </a:t>
            </a:r>
            <a:endParaRPr lang="en-US" altLang="zh-CN" sz="1800" b="1" dirty="0">
              <a:ea typeface="楷体_GB2312" pitchFamily="49" charset="-122"/>
              <a:cs typeface="Times New Roman" pitchFamily="18" charset="0"/>
            </a:endParaRPr>
          </a:p>
          <a:p>
            <a:pPr marL="342900" indent="-342900" algn="l" fontAlgn="base">
              <a:lnSpc>
                <a:spcPct val="150000"/>
              </a:lnSpc>
              <a:buFont typeface="Wingdings 2" pitchFamily="18" charset="2"/>
              <a:buChar char=""/>
            </a:pPr>
            <a:endParaRPr lang="zh-CN" altLang="en-US" sz="2400" b="1" dirty="0">
              <a:latin typeface="楷体_GB2312" pitchFamily="49" charset="-122"/>
              <a:ea typeface="楷体_GB2312" pitchFamily="49" charset="-122"/>
            </a:endParaRPr>
          </a:p>
        </p:txBody>
      </p:sp>
      <p:sp>
        <p:nvSpPr>
          <p:cNvPr id="8" name="Rectangle 2"/>
          <p:cNvSpPr txBox="1">
            <a:spLocks/>
          </p:cNvSpPr>
          <p:nvPr/>
        </p:nvSpPr>
        <p:spPr>
          <a:xfrm>
            <a:off x="609600" y="609600"/>
            <a:ext cx="8229600" cy="762000"/>
          </a:xfrm>
          <a:prstGeom prst="rect">
            <a:avLst/>
          </a:prstGeom>
        </p:spPr>
        <p:txBody>
          <a:bodyPr vert="horz" lIns="91440" tIns="45720" rIns="91440" bIns="45720" rtlCol="0" anchor="ctr">
            <a:normAutofit/>
          </a:bodyPr>
          <a:lstStyle>
            <a:defPPr>
              <a:defRPr lang="en-US"/>
            </a:defPPr>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latin typeface="Times New Roman" pitchFamily="18" charset="0"/>
                <a:cs typeface="Times New Roman" pitchFamily="18" charset="0"/>
              </a:rPr>
              <a:t>Zero emission dust centralized collecting device </a:t>
            </a:r>
            <a:endParaRPr lang="zh-CN" altLang="en-US" sz="2800" dirty="0" smtClean="0">
              <a:latin typeface="Times New Roman" pitchFamily="18" charset="0"/>
              <a:cs typeface="Times New Roman" pitchFamily="18" charset="0"/>
            </a:endParaRPr>
          </a:p>
          <a:p>
            <a:endParaRPr lang="zh-CN" altLang="en-US" dirty="0"/>
          </a:p>
        </p:txBody>
      </p:sp>
      <p:pic>
        <p:nvPicPr>
          <p:cNvPr id="6" name="Picture 1" descr="K:\集中除尘.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947153"/>
            <a:ext cx="3276600" cy="436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76596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p:cNvSpPr>
          <p:nvPr>
            <p:ph idx="4294967295"/>
          </p:nvPr>
        </p:nvSpPr>
        <p:spPr>
          <a:xfrm>
            <a:off x="4696838" y="1524000"/>
            <a:ext cx="3886200" cy="4724400"/>
          </a:xfrm>
        </p:spPr>
        <p:txBody>
          <a:bodyPr>
            <a:normAutofit fontScale="62500" lnSpcReduction="20000"/>
          </a:bodyPr>
          <a:lstStyle/>
          <a:p>
            <a:pPr>
              <a:lnSpc>
                <a:spcPct val="150000"/>
              </a:lnSpc>
              <a:buFont typeface="Wingdings" pitchFamily="2" charset="2"/>
              <a:buChar char="Ø"/>
            </a:pPr>
            <a:r>
              <a:rPr lang="en-US" altLang="zh-CN" sz="2900" b="1" dirty="0" smtClean="0">
                <a:solidFill>
                  <a:srgbClr val="1E048A"/>
                </a:solidFill>
                <a:latin typeface="Times New Roman" pitchFamily="18" charset="0"/>
                <a:ea typeface="楷体_GB2312" pitchFamily="49" charset="-122"/>
                <a:cs typeface="Times New Roman" pitchFamily="18" charset="0"/>
              </a:rPr>
              <a:t>Pulse Air Back Blow Active Dust Collecting.</a:t>
            </a:r>
          </a:p>
          <a:p>
            <a:pPr>
              <a:lnSpc>
                <a:spcPct val="150000"/>
              </a:lnSpc>
              <a:buFont typeface="Wingdings" pitchFamily="2" charset="2"/>
              <a:buChar char="Ø"/>
            </a:pPr>
            <a:r>
              <a:rPr lang="en-US" altLang="zh-CN" sz="2900" b="1" dirty="0" smtClean="0">
                <a:solidFill>
                  <a:srgbClr val="1E048A"/>
                </a:solidFill>
                <a:latin typeface="Times New Roman" pitchFamily="18" charset="0"/>
                <a:ea typeface="楷体_GB2312" pitchFamily="49" charset="-122"/>
                <a:cs typeface="Times New Roman" pitchFamily="18" charset="0"/>
              </a:rPr>
              <a:t>Fan draw in the dust from mixer and adhere onto filter bag. Pulse air flow vibrate the filter to make the dust feed back to mixer. </a:t>
            </a:r>
          </a:p>
          <a:p>
            <a:pPr>
              <a:lnSpc>
                <a:spcPct val="150000"/>
              </a:lnSpc>
              <a:buFont typeface="Wingdings" pitchFamily="2" charset="2"/>
              <a:buChar char="Ø"/>
            </a:pPr>
            <a:r>
              <a:rPr lang="en-US" altLang="zh-CN" sz="2900" b="1" dirty="0" smtClean="0">
                <a:solidFill>
                  <a:srgbClr val="1E048A"/>
                </a:solidFill>
                <a:latin typeface="Times New Roman" pitchFamily="18" charset="0"/>
                <a:ea typeface="楷体_GB2312" pitchFamily="49" charset="-122"/>
                <a:cs typeface="Times New Roman" pitchFamily="18" charset="0"/>
              </a:rPr>
              <a:t>Special breath device can balance the pressure during charging and discharging, therefore avoid pushing and drawing the scale, this make weight measuring more accurate.</a:t>
            </a:r>
            <a:endParaRPr lang="zh-CN" altLang="en-US" sz="2900" b="1" dirty="0" smtClean="0">
              <a:solidFill>
                <a:srgbClr val="1E048A"/>
              </a:solidFill>
              <a:latin typeface="Times New Roman" pitchFamily="18" charset="0"/>
              <a:ea typeface="楷体_GB2312" pitchFamily="49" charset="-122"/>
              <a:cs typeface="Times New Roman" pitchFamily="18" charset="0"/>
            </a:endParaRPr>
          </a:p>
          <a:p>
            <a:pPr>
              <a:lnSpc>
                <a:spcPct val="150000"/>
              </a:lnSpc>
              <a:buFont typeface="Wingdings" pitchFamily="2" charset="2"/>
              <a:buChar char="Ø"/>
            </a:pPr>
            <a:endParaRPr lang="zh-CN" altLang="en-US" sz="2000" b="1" dirty="0" smtClean="0">
              <a:latin typeface="楷体_GB2312" pitchFamily="49" charset="-122"/>
              <a:ea typeface="楷体_GB2312" pitchFamily="49" charset="-122"/>
            </a:endParaRPr>
          </a:p>
        </p:txBody>
      </p:sp>
      <p:pic>
        <p:nvPicPr>
          <p:cNvPr id="28677" name="Picture 5"/>
          <p:cNvPicPr>
            <a:picLocks noChangeAspect="1" noChangeArrowheads="1"/>
          </p:cNvPicPr>
          <p:nvPr/>
        </p:nvPicPr>
        <p:blipFill>
          <a:blip r:embed="rId2"/>
          <a:stretch>
            <a:fillRect/>
          </a:stretch>
        </p:blipFill>
        <p:spPr bwMode="auto">
          <a:xfrm>
            <a:off x="761999" y="1676400"/>
            <a:ext cx="3599543" cy="4724400"/>
          </a:xfrm>
          <a:prstGeom prst="rect">
            <a:avLst/>
          </a:prstGeom>
          <a:ln>
            <a:noFill/>
          </a:ln>
          <a:effectLst>
            <a:outerShdw blurRad="292100" dist="139700" dir="2700000" algn="tl" rotWithShape="0">
              <a:srgbClr val="333333">
                <a:alpha val="65000"/>
              </a:srgbClr>
            </a:outerShdw>
          </a:effectLst>
        </p:spPr>
      </p:pic>
      <p:sp>
        <p:nvSpPr>
          <p:cNvPr id="8" name="Rectangle 2"/>
          <p:cNvSpPr txBox="1">
            <a:spLocks/>
          </p:cNvSpPr>
          <p:nvPr/>
        </p:nvSpPr>
        <p:spPr>
          <a:xfrm>
            <a:off x="609600" y="490728"/>
            <a:ext cx="8229600" cy="576072"/>
          </a:xfrm>
          <a:prstGeom prst="rect">
            <a:avLst/>
          </a:prstGeom>
        </p:spPr>
        <p:txBody>
          <a:bodyPr vert="horz" lIns="91440" tIns="45720" rIns="91440" bIns="45720" rtlCol="0" anchor="ctr">
            <a:normAutofit/>
          </a:bodyPr>
          <a:lstStyle>
            <a:defPPr>
              <a:defRPr lang="en-US"/>
            </a:defPPr>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t>Dust Collector of Mixer Station</a:t>
            </a:r>
            <a:endParaRPr lang="zh-CN" altLang="en-US" sz="2800"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标题 1"/>
          <p:cNvSpPr>
            <a:spLocks noGrp="1"/>
          </p:cNvSpPr>
          <p:nvPr>
            <p:ph type="title"/>
          </p:nvPr>
        </p:nvSpPr>
        <p:spPr/>
        <p:txBody>
          <a:bodyPr>
            <a:normAutofit/>
          </a:bodyPr>
          <a:lstStyle/>
          <a:p>
            <a:pPr algn="l" eaLnBrk="1" hangingPunct="1"/>
            <a:r>
              <a:rPr lang="en-US" altLang="zh-CN" sz="3600" b="1" dirty="0" smtClean="0">
                <a:ea typeface="楷体_GB2312" pitchFamily="49" charset="-122"/>
              </a:rPr>
              <a:t>Two Series of Plant</a:t>
            </a:r>
            <a:endParaRPr lang="zh-CN" altLang="en-US" sz="3600" b="1" dirty="0" smtClean="0">
              <a:ea typeface="楷体_GB2312" pitchFamily="49" charset="-122"/>
            </a:endParaRPr>
          </a:p>
        </p:txBody>
      </p:sp>
      <p:sp>
        <p:nvSpPr>
          <p:cNvPr id="4099" name="文本占位符 2"/>
          <p:cNvSpPr>
            <a:spLocks noGrp="1"/>
          </p:cNvSpPr>
          <p:nvPr>
            <p:ph type="body" idx="4294967295"/>
          </p:nvPr>
        </p:nvSpPr>
        <p:spPr>
          <a:xfrm>
            <a:off x="457200" y="1600200"/>
            <a:ext cx="4040188" cy="639762"/>
          </a:xfrm>
        </p:spPr>
        <p:txBody>
          <a:bodyPr anchor="b">
            <a:normAutofit/>
          </a:bodyPr>
          <a:lstStyle/>
          <a:p>
            <a:pPr marL="0" indent="0" eaLnBrk="1" hangingPunct="1">
              <a:buFont typeface="Wingdings 2" pitchFamily="18" charset="2"/>
              <a:buNone/>
            </a:pPr>
            <a:r>
              <a:rPr lang="en-US" altLang="zh-CN" b="1" dirty="0" smtClean="0"/>
              <a:t>1.  batching plant  (</a:t>
            </a:r>
            <a:r>
              <a:rPr lang="en-US" altLang="zh-CN" sz="2400" b="1" dirty="0" smtClean="0"/>
              <a:t>HZS</a:t>
            </a:r>
            <a:r>
              <a:rPr lang="zh-CN" altLang="en-US" sz="2400" b="1" dirty="0" smtClean="0"/>
              <a:t>）</a:t>
            </a:r>
          </a:p>
        </p:txBody>
      </p:sp>
      <p:graphicFrame>
        <p:nvGraphicFramePr>
          <p:cNvPr id="7" name="内容占位符 6"/>
          <p:cNvGraphicFramePr>
            <a:graphicFrameLocks noGrp="1"/>
          </p:cNvGraphicFramePr>
          <p:nvPr>
            <p:ph sz="half" idx="4294967295"/>
            <p:extLst>
              <p:ext uri="{D42A27DB-BD31-4B8C-83A1-F6EECF244321}">
                <p14:modId xmlns:p14="http://schemas.microsoft.com/office/powerpoint/2010/main" xmlns="" val="280371653"/>
              </p:ext>
            </p:extLst>
          </p:nvPr>
        </p:nvGraphicFramePr>
        <p:xfrm>
          <a:off x="457200" y="2438400"/>
          <a:ext cx="4191000" cy="3502080"/>
        </p:xfrm>
        <a:graphic>
          <a:graphicData uri="http://schemas.openxmlformats.org/drawingml/2006/table">
            <a:tbl>
              <a:tblPr firstRow="1" bandRow="1">
                <a:tableStyleId>{5C22544A-7EE6-4342-B048-85BDC9FD1C3A}</a:tableStyleId>
              </a:tblPr>
              <a:tblGrid>
                <a:gridCol w="1397000"/>
                <a:gridCol w="1397000"/>
                <a:gridCol w="1397000"/>
              </a:tblGrid>
              <a:tr h="437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u="none" strike="noStrike" cap="none" normalizeH="0" baseline="0" dirty="0" smtClean="0">
                          <a:ln>
                            <a:noFill/>
                          </a:ln>
                          <a:effectLst/>
                          <a:latin typeface="+mn-ea"/>
                          <a:ea typeface="+mn-ea"/>
                        </a:rPr>
                        <a:t>A</a:t>
                      </a:r>
                      <a:r>
                        <a:rPr kumimoji="0" lang="zh-CN" altLang="en-US" sz="2400" u="none" strike="noStrike" cap="none" normalizeH="0" baseline="0" dirty="0" smtClean="0">
                          <a:ln>
                            <a:noFill/>
                          </a:ln>
                          <a:effectLst/>
                          <a:latin typeface="+mn-ea"/>
                          <a:ea typeface="+mn-ea"/>
                        </a:rPr>
                        <a:t> </a:t>
                      </a:r>
                      <a:r>
                        <a:rPr kumimoji="0" lang="en-US" altLang="zh-CN" sz="2400" u="none" strike="noStrike" cap="none" normalizeH="0" baseline="0" dirty="0" smtClean="0">
                          <a:ln>
                            <a:noFill/>
                          </a:ln>
                          <a:effectLst/>
                          <a:latin typeface="+mn-ea"/>
                          <a:ea typeface="+mn-ea"/>
                        </a:rPr>
                        <a:t>type</a:t>
                      </a:r>
                      <a:endParaRPr lang="zh-CN" altLang="en-US" sz="18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u="none" strike="noStrike" cap="none" normalizeH="0" baseline="0" dirty="0" smtClean="0">
                          <a:ln>
                            <a:noFill/>
                          </a:ln>
                          <a:effectLst/>
                          <a:latin typeface="+mn-ea"/>
                          <a:ea typeface="+mn-ea"/>
                        </a:rPr>
                        <a:t>B</a:t>
                      </a:r>
                      <a:r>
                        <a:rPr kumimoji="0" lang="zh-CN" altLang="en-US" sz="2400" u="none" strike="noStrike" cap="none" normalizeH="0" baseline="0" dirty="0" smtClean="0">
                          <a:ln>
                            <a:noFill/>
                          </a:ln>
                          <a:effectLst/>
                          <a:latin typeface="+mn-ea"/>
                          <a:ea typeface="+mn-ea"/>
                        </a:rPr>
                        <a:t> </a:t>
                      </a:r>
                      <a:r>
                        <a:rPr kumimoji="0" lang="en-US" altLang="zh-CN" sz="2400" u="none" strike="noStrike" cap="none" normalizeH="0" baseline="0" dirty="0" smtClean="0">
                          <a:ln>
                            <a:noFill/>
                          </a:ln>
                          <a:effectLst/>
                          <a:latin typeface="+mn-ea"/>
                          <a:ea typeface="+mn-ea"/>
                        </a:rPr>
                        <a:t>type</a:t>
                      </a:r>
                      <a:endParaRPr lang="zh-CN" altLang="en-US" sz="18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u="none" strike="noStrike" cap="none" normalizeH="0" baseline="0" dirty="0" smtClean="0">
                          <a:ln>
                            <a:noFill/>
                          </a:ln>
                          <a:effectLst/>
                          <a:latin typeface="+mn-ea"/>
                          <a:ea typeface="+mn-ea"/>
                        </a:rPr>
                        <a:t>C</a:t>
                      </a:r>
                      <a:r>
                        <a:rPr kumimoji="0" lang="zh-CN" altLang="en-US" sz="2400" u="none" strike="noStrike" cap="none" normalizeH="0" baseline="0" dirty="0" smtClean="0">
                          <a:ln>
                            <a:noFill/>
                          </a:ln>
                          <a:effectLst/>
                          <a:latin typeface="+mn-ea"/>
                          <a:ea typeface="+mn-ea"/>
                        </a:rPr>
                        <a:t> </a:t>
                      </a:r>
                      <a:r>
                        <a:rPr kumimoji="0" lang="en-US" altLang="zh-CN" sz="2400" u="none" strike="noStrike" cap="none" normalizeH="0" baseline="0" dirty="0" smtClean="0">
                          <a:ln>
                            <a:noFill/>
                          </a:ln>
                          <a:effectLst/>
                          <a:latin typeface="+mn-ea"/>
                          <a:ea typeface="+mn-ea"/>
                        </a:rPr>
                        <a:t>type</a:t>
                      </a:r>
                      <a:endParaRPr lang="zh-CN" altLang="en-US" sz="1800" dirty="0">
                        <a:latin typeface="+mn-ea"/>
                        <a:ea typeface="+mn-ea"/>
                      </a:endParaRPr>
                    </a:p>
                  </a:txBody>
                  <a:tcPr marL="36000" marR="36000" marT="36000" marB="36000"/>
                </a:tc>
              </a:tr>
              <a:tr h="437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HZS60A</a:t>
                      </a:r>
                      <a:endParaRPr lang="zh-CN" altLang="en-US" sz="2000" dirty="0">
                        <a:latin typeface="+mn-ea"/>
                        <a:ea typeface="+mn-ea"/>
                      </a:endParaRPr>
                    </a:p>
                  </a:txBody>
                  <a:tcPr marL="36000" marR="36000" marT="36000" marB="36000"/>
                </a:tc>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r>
              <a:tr h="437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HZS90A</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HZS90B</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HZS90C</a:t>
                      </a:r>
                      <a:endParaRPr lang="zh-CN" altLang="en-US" sz="2000" dirty="0">
                        <a:latin typeface="+mn-ea"/>
                        <a:ea typeface="+mn-ea"/>
                      </a:endParaRPr>
                    </a:p>
                  </a:txBody>
                  <a:tcPr marL="36000" marR="36000" marT="36000" marB="36000"/>
                </a:tc>
              </a:tr>
              <a:tr h="437760">
                <a:tc>
                  <a:txBody>
                    <a:bodyPr/>
                    <a:lstStyle/>
                    <a:p>
                      <a:pPr marL="0" marR="0" lvl="0" indent="0" algn="ctr" defTabSz="914400" rtl="0" eaLnBrk="1" fontAlgn="base" latinLnBrk="0" hangingPunct="1">
                        <a:lnSpc>
                          <a:spcPct val="100000"/>
                        </a:lnSpc>
                        <a:spcBef>
                          <a:spcPct val="20000"/>
                        </a:spcBef>
                        <a:spcAft>
                          <a:spcPct val="0"/>
                        </a:spcAft>
                        <a:buClr>
                          <a:srgbClr val="336600"/>
                        </a:buClr>
                        <a:buSzPct val="75000"/>
                        <a:buFont typeface="Wingdings" pitchFamily="2" charset="2"/>
                        <a:buNone/>
                        <a:tabLst/>
                        <a:defRPr/>
                      </a:pPr>
                      <a:r>
                        <a:rPr kumimoji="0" lang="en-US" altLang="zh-CN" sz="2000" u="none" strike="noStrike" kern="1200" cap="none" normalizeH="0" baseline="0" noProof="0" dirty="0" smtClean="0">
                          <a:ln>
                            <a:noFill/>
                          </a:ln>
                          <a:effectLst/>
                          <a:latin typeface="+mn-ea"/>
                          <a:ea typeface="+mn-ea"/>
                        </a:rPr>
                        <a:t>HZS120A</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kern="1200" cap="none" normalizeH="0" baseline="0" dirty="0" smtClean="0">
                          <a:ln>
                            <a:noFill/>
                          </a:ln>
                          <a:effectLst/>
                          <a:latin typeface="+mn-ea"/>
                          <a:ea typeface="+mn-ea"/>
                        </a:rPr>
                        <a:t>HZS120B</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kern="1200" cap="none" normalizeH="0" baseline="0" dirty="0" smtClean="0">
                          <a:ln>
                            <a:noFill/>
                          </a:ln>
                          <a:effectLst/>
                          <a:latin typeface="+mn-ea"/>
                          <a:ea typeface="+mn-ea"/>
                        </a:rPr>
                        <a:t>HZS120C</a:t>
                      </a:r>
                      <a:endParaRPr kumimoji="0" lang="zh-CN" altLang="en-US" sz="2000" b="0" i="0" u="none" strike="noStrike" kern="1200" cap="none" normalizeH="0" baseline="0" dirty="0" smtClean="0">
                        <a:ln>
                          <a:noFill/>
                        </a:ln>
                        <a:solidFill>
                          <a:schemeClr val="tx1"/>
                        </a:solidFill>
                        <a:effectLst/>
                        <a:latin typeface="+mn-ea"/>
                        <a:ea typeface="+mn-ea"/>
                        <a:cs typeface="+mn-cs"/>
                      </a:endParaRPr>
                    </a:p>
                  </a:txBody>
                  <a:tcPr marL="36000" marR="36000" marT="36000" marB="36000"/>
                </a:tc>
              </a:tr>
              <a:tr h="437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HZS180A</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HZS180B</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HZS180C</a:t>
                      </a:r>
                      <a:endParaRPr lang="zh-CN" altLang="en-US" sz="2000" dirty="0">
                        <a:latin typeface="+mn-ea"/>
                        <a:ea typeface="+mn-ea"/>
                      </a:endParaRPr>
                    </a:p>
                  </a:txBody>
                  <a:tcPr marL="36000" marR="36000" marT="36000" marB="36000"/>
                </a:tc>
              </a:tr>
              <a:tr h="437760">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c>
                  <a:txBody>
                    <a:bodyPr/>
                    <a:lstStyle/>
                    <a:p>
                      <a:pPr algn="ctr"/>
                      <a:r>
                        <a:rPr lang="en-US" altLang="zh-CN" sz="2000" dirty="0" smtClean="0">
                          <a:latin typeface="+mn-ea"/>
                          <a:ea typeface="+mn-ea"/>
                        </a:rPr>
                        <a:t>HZS200B</a:t>
                      </a: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HZS200C</a:t>
                      </a:r>
                      <a:endParaRPr lang="zh-CN" altLang="en-US" sz="2000" dirty="0">
                        <a:latin typeface="+mn-ea"/>
                        <a:ea typeface="+mn-ea"/>
                      </a:endParaRPr>
                    </a:p>
                  </a:txBody>
                  <a:tcPr marL="36000" marR="36000" marT="36000" marB="36000"/>
                </a:tc>
              </a:tr>
              <a:tr h="437760">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kern="1200" cap="none" normalizeH="0" baseline="0" dirty="0" smtClean="0">
                          <a:ln>
                            <a:noFill/>
                          </a:ln>
                          <a:effectLst/>
                          <a:latin typeface="+mn-ea"/>
                          <a:ea typeface="+mn-ea"/>
                        </a:rPr>
                        <a:t>HZS240C</a:t>
                      </a:r>
                      <a:endParaRPr kumimoji="0" lang="zh-CN" altLang="en-US" sz="2000" b="0" i="0" u="none" strike="noStrike" kern="1200" cap="none" normalizeH="0" baseline="0" dirty="0" smtClean="0">
                        <a:ln>
                          <a:noFill/>
                        </a:ln>
                        <a:solidFill>
                          <a:schemeClr val="tx1"/>
                        </a:solidFill>
                        <a:effectLst/>
                        <a:latin typeface="+mn-ea"/>
                        <a:ea typeface="+mn-ea"/>
                        <a:cs typeface="+mn-cs"/>
                      </a:endParaRPr>
                    </a:p>
                  </a:txBody>
                  <a:tcPr marL="36000" marR="36000" marT="36000" marB="36000"/>
                </a:tc>
              </a:tr>
              <a:tr h="437760">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c>
                  <a:txBody>
                    <a:bodyPr/>
                    <a:lstStyle/>
                    <a:p>
                      <a:pPr algn="ctr"/>
                      <a:r>
                        <a:rPr lang="en-US" altLang="zh-CN" sz="2000" dirty="0" smtClean="0">
                          <a:latin typeface="+mn-ea"/>
                          <a:ea typeface="+mn-ea"/>
                        </a:rPr>
                        <a:t>----</a:t>
                      </a:r>
                      <a:endParaRPr lang="zh-CN" altLang="en-US" sz="2000" dirty="0">
                        <a:latin typeface="+mn-ea"/>
                        <a:ea typeface="+mn-ea"/>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u="none" strike="noStrike" cap="none" normalizeH="0" baseline="0" dirty="0" smtClean="0">
                          <a:ln>
                            <a:noFill/>
                          </a:ln>
                          <a:effectLst/>
                          <a:latin typeface="+mn-ea"/>
                          <a:ea typeface="+mn-ea"/>
                        </a:rPr>
                        <a:t>HZS270C</a:t>
                      </a:r>
                      <a:endParaRPr lang="zh-CN" altLang="en-US" sz="2000" dirty="0">
                        <a:latin typeface="+mn-ea"/>
                        <a:ea typeface="+mn-ea"/>
                      </a:endParaRPr>
                    </a:p>
                  </a:txBody>
                  <a:tcPr marL="36000" marR="36000" marT="36000" marB="36000"/>
                </a:tc>
              </a:tr>
            </a:tbl>
          </a:graphicData>
        </a:graphic>
      </p:graphicFrame>
      <p:sp>
        <p:nvSpPr>
          <p:cNvPr id="4126" name="文本占位符 4"/>
          <p:cNvSpPr>
            <a:spLocks noGrp="1"/>
          </p:cNvSpPr>
          <p:nvPr>
            <p:ph type="body" sz="quarter" idx="4294967295"/>
          </p:nvPr>
        </p:nvSpPr>
        <p:spPr>
          <a:xfrm>
            <a:off x="4724400" y="1524000"/>
            <a:ext cx="4191000" cy="639763"/>
          </a:xfrm>
        </p:spPr>
        <p:txBody>
          <a:bodyPr anchor="b">
            <a:normAutofit/>
          </a:bodyPr>
          <a:lstStyle/>
          <a:p>
            <a:pPr marL="0" indent="0" eaLnBrk="1" hangingPunct="1">
              <a:buFont typeface="Wingdings 2" pitchFamily="18" charset="2"/>
              <a:buNone/>
            </a:pPr>
            <a:r>
              <a:rPr lang="en-US" altLang="zh-CN" sz="2100" b="1" dirty="0" smtClean="0">
                <a:ea typeface="楷体_GB2312" pitchFamily="49" charset="-122"/>
              </a:rPr>
              <a:t>2.  continuously mixing plant (</a:t>
            </a:r>
            <a:r>
              <a:rPr lang="en-US" altLang="zh-CN" sz="2100" b="1" dirty="0" smtClean="0"/>
              <a:t>HZL</a:t>
            </a:r>
            <a:r>
              <a:rPr lang="zh-CN" altLang="en-US" sz="2100" b="1" dirty="0" smtClean="0"/>
              <a:t>）</a:t>
            </a:r>
          </a:p>
        </p:txBody>
      </p:sp>
      <p:graphicFrame>
        <p:nvGraphicFramePr>
          <p:cNvPr id="8" name="内容占位符 7"/>
          <p:cNvGraphicFramePr>
            <a:graphicFrameLocks noGrp="1"/>
          </p:cNvGraphicFramePr>
          <p:nvPr>
            <p:ph sz="quarter" idx="4294967295"/>
            <p:extLst>
              <p:ext uri="{D42A27DB-BD31-4B8C-83A1-F6EECF244321}">
                <p14:modId xmlns:p14="http://schemas.microsoft.com/office/powerpoint/2010/main" xmlns="" val="3427962752"/>
              </p:ext>
            </p:extLst>
          </p:nvPr>
        </p:nvGraphicFramePr>
        <p:xfrm>
          <a:off x="5791200" y="2514600"/>
          <a:ext cx="1524000" cy="1295400"/>
        </p:xfrm>
        <a:graphic>
          <a:graphicData uri="http://schemas.openxmlformats.org/drawingml/2006/table">
            <a:tbl>
              <a:tblPr firstRow="1" bandRow="1">
                <a:tableStyleId>{5C22544A-7EE6-4342-B048-85BDC9FD1C3A}</a:tableStyleId>
              </a:tblPr>
              <a:tblGrid>
                <a:gridCol w="1524000"/>
              </a:tblGrid>
              <a:tr h="647700">
                <a:tc>
                  <a:txBody>
                    <a:bodyPr/>
                    <a:lstStyle/>
                    <a:p>
                      <a:r>
                        <a:rPr lang="en-US" altLang="zh-CN" sz="2800" dirty="0" smtClean="0">
                          <a:latin typeface="+mn-ea"/>
                          <a:ea typeface="+mn-ea"/>
                        </a:rPr>
                        <a:t>HZL150</a:t>
                      </a:r>
                      <a:endParaRPr lang="zh-CN" altLang="en-US" sz="2800" dirty="0">
                        <a:latin typeface="+mn-ea"/>
                        <a:ea typeface="+mn-ea"/>
                      </a:endParaRPr>
                    </a:p>
                  </a:txBody>
                  <a:tcPr/>
                </a:tc>
              </a:tr>
              <a:tr h="647700">
                <a:tc>
                  <a:txBody>
                    <a:bodyPr/>
                    <a:lstStyle/>
                    <a:p>
                      <a:r>
                        <a:rPr lang="en-US" altLang="zh-CN" sz="2800" dirty="0" smtClean="0">
                          <a:latin typeface="+mn-ea"/>
                          <a:ea typeface="+mn-ea"/>
                        </a:rPr>
                        <a:t>HZL200</a:t>
                      </a:r>
                      <a:endParaRPr lang="zh-CN" altLang="en-US" sz="2800" dirty="0">
                        <a:latin typeface="+mn-ea"/>
                        <a:ea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457200" y="338328"/>
            <a:ext cx="8229600" cy="652272"/>
          </a:xfrm>
        </p:spPr>
        <p:txBody>
          <a:bodyPr vert="horz" lIns="91440" tIns="45720" rIns="91440" bIns="45720" rtlCol="0" anchor="ctr">
            <a:normAutofit/>
          </a:bodyPr>
          <a:lstStyle/>
          <a:p>
            <a:pPr algn="l"/>
            <a:r>
              <a:rPr lang="en-US" altLang="zh-CN" sz="3200" b="1" dirty="0" smtClean="0">
                <a:ea typeface="楷体_GB2312" pitchFamily="49" charset="-122"/>
              </a:rPr>
              <a:t>Environment Protection</a:t>
            </a:r>
            <a:endParaRPr lang="zh-CN" altLang="en-US" sz="3200" b="1" dirty="0">
              <a:effectLst>
                <a:outerShdw blurRad="38100" dist="38100" dir="2700000" algn="tl">
                  <a:srgbClr val="000000">
                    <a:alpha val="43137"/>
                  </a:srgbClr>
                </a:outerShdw>
              </a:effectLst>
              <a:ea typeface="楷体_GB2312" pitchFamily="49" charset="-122"/>
            </a:endParaRPr>
          </a:p>
        </p:txBody>
      </p:sp>
      <p:sp>
        <p:nvSpPr>
          <p:cNvPr id="27651" name="Rectangle 3"/>
          <p:cNvSpPr>
            <a:spLocks noGrp="1"/>
          </p:cNvSpPr>
          <p:nvPr>
            <p:ph idx="4294967295"/>
          </p:nvPr>
        </p:nvSpPr>
        <p:spPr>
          <a:xfrm>
            <a:off x="5181600" y="1524000"/>
            <a:ext cx="3962400" cy="4800600"/>
          </a:xfrm>
        </p:spPr>
        <p:txBody>
          <a:bodyPr/>
          <a:lstStyle/>
          <a:p>
            <a:pPr>
              <a:buFont typeface="Wingdings 2" pitchFamily="18" charset="2"/>
              <a:buNone/>
            </a:pPr>
            <a:r>
              <a:rPr lang="zh-CN" altLang="en-US" sz="2400" dirty="0" smtClean="0"/>
              <a:t>    </a:t>
            </a:r>
            <a:endParaRPr lang="zh-CN" altLang="en-US" sz="2400" dirty="0" smtClean="0">
              <a:latin typeface="楷体_GB2312" pitchFamily="49" charset="-122"/>
              <a:ea typeface="楷体_GB2312" pitchFamily="49" charset="-122"/>
            </a:endParaRPr>
          </a:p>
          <a:p>
            <a:pPr>
              <a:buFont typeface="Wingdings 2" pitchFamily="18" charset="2"/>
              <a:buNone/>
            </a:pPr>
            <a:r>
              <a:rPr lang="zh-CN" altLang="en-US" sz="2400" dirty="0" smtClean="0">
                <a:latin typeface="楷体_GB2312" pitchFamily="49" charset="-122"/>
                <a:ea typeface="楷体_GB2312" pitchFamily="49" charset="-122"/>
              </a:rPr>
              <a:t>  </a:t>
            </a:r>
          </a:p>
        </p:txBody>
      </p:sp>
      <p:graphicFrame>
        <p:nvGraphicFramePr>
          <p:cNvPr id="6" name="图示 5"/>
          <p:cNvGraphicFramePr/>
          <p:nvPr>
            <p:extLst>
              <p:ext uri="{D42A27DB-BD31-4B8C-83A1-F6EECF244321}">
                <p14:modId xmlns:p14="http://schemas.microsoft.com/office/powerpoint/2010/main" xmlns="" val="2357999530"/>
              </p:ext>
            </p:extLst>
          </p:nvPr>
        </p:nvGraphicFramePr>
        <p:xfrm>
          <a:off x="4114800" y="1219200"/>
          <a:ext cx="4724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69" name="Picture 1" descr="K:\环保站.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1351740"/>
            <a:ext cx="3713362" cy="4197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12282239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457200" y="338328"/>
            <a:ext cx="8229600" cy="804672"/>
          </a:xfrm>
        </p:spPr>
        <p:txBody>
          <a:bodyPr vert="horz" lIns="91440" tIns="45720" rIns="91440" bIns="45720" rtlCol="0" anchor="ctr">
            <a:normAutofit/>
          </a:bodyPr>
          <a:lstStyle/>
          <a:p>
            <a:pPr algn="l"/>
            <a:r>
              <a:rPr lang="en-US" altLang="zh-CN" sz="3200" b="1" dirty="0" smtClean="0">
                <a:effectLst>
                  <a:outerShdw blurRad="38100" dist="38100" dir="2700000" algn="tl">
                    <a:srgbClr val="000000">
                      <a:alpha val="43137"/>
                    </a:srgbClr>
                  </a:outerShdw>
                </a:effectLst>
                <a:ea typeface="楷体_GB2312" pitchFamily="49" charset="-122"/>
              </a:rPr>
              <a:t>Environment protection</a:t>
            </a:r>
            <a:r>
              <a:rPr lang="en-US" altLang="zh-CN" sz="3200" b="1" dirty="0" smtClean="0">
                <a:solidFill>
                  <a:schemeClr val="bg1"/>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a:t>
            </a:r>
            <a:r>
              <a:rPr lang="en-US" altLang="zh-CN" sz="3200" b="1" dirty="0" smtClean="0">
                <a:solidFill>
                  <a:schemeClr val="tx1"/>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sz="2800" b="1" dirty="0" smtClean="0">
                <a:solidFill>
                  <a:srgbClr val="FFFF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waste water treatment</a:t>
            </a:r>
            <a:endParaRPr lang="zh-CN" altLang="en-US" sz="2800" b="1" dirty="0">
              <a:solidFill>
                <a:srgbClr val="FFFF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endParaRPr>
          </a:p>
        </p:txBody>
      </p:sp>
      <p:graphicFrame>
        <p:nvGraphicFramePr>
          <p:cNvPr id="5" name="图示 4"/>
          <p:cNvGraphicFramePr/>
          <p:nvPr>
            <p:extLst>
              <p:ext uri="{D42A27DB-BD31-4B8C-83A1-F6EECF244321}">
                <p14:modId xmlns:p14="http://schemas.microsoft.com/office/powerpoint/2010/main" xmlns="" val="1793423954"/>
              </p:ext>
            </p:extLst>
          </p:nvPr>
        </p:nvGraphicFramePr>
        <p:xfrm>
          <a:off x="304800" y="1676400"/>
          <a:ext cx="44958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3" name="Picture 1" descr="K:\砂石分离机和污水回收系统.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2000" y="2743200"/>
            <a:ext cx="4176712" cy="3132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5000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a:xfrm>
            <a:off x="517727" y="4724400"/>
            <a:ext cx="3754877" cy="1676400"/>
          </a:xfrm>
        </p:spPr>
        <p:txBody>
          <a:bodyPr>
            <a:normAutofit fontScale="90000"/>
          </a:bodyPr>
          <a:lstStyle/>
          <a:p>
            <a:pPr algn="l" eaLnBrk="1" hangingPunct="1"/>
            <a:r>
              <a:rPr lang="en-US" altLang="zh-CN" sz="2000" b="1" dirty="0" smtClean="0">
                <a:solidFill>
                  <a:schemeClr val="tx2"/>
                </a:solidFill>
                <a:latin typeface="Times New Roman" pitchFamily="18" charset="0"/>
                <a:ea typeface="楷体_GB2312" pitchFamily="49" charset="-122"/>
                <a:cs typeface="Times New Roman" pitchFamily="18" charset="0"/>
              </a:rPr>
              <a:t>Equip with aggregates separating machine, one unit can be used for two mixer truck washing. Separated aggregates can be reused. Waste water treatment meet requirements.</a:t>
            </a:r>
            <a:r>
              <a:rPr lang="zh-CN" altLang="en-US" sz="2000" b="1" dirty="0" smtClean="0">
                <a:solidFill>
                  <a:schemeClr val="tx2"/>
                </a:solidFill>
                <a:latin typeface="Times New Roman" pitchFamily="18" charset="0"/>
                <a:ea typeface="楷体_GB2312" pitchFamily="49" charset="-122"/>
                <a:cs typeface="Times New Roman" pitchFamily="18" charset="0"/>
              </a:rPr>
              <a:t> </a:t>
            </a:r>
            <a:endParaRPr lang="zh-CN" altLang="en-US" sz="2000" b="1" dirty="0">
              <a:solidFill>
                <a:schemeClr val="tx2"/>
              </a:solidFill>
              <a:latin typeface="Times New Roman" pitchFamily="18" charset="0"/>
              <a:ea typeface="楷体_GB2312" pitchFamily="49" charset="-122"/>
              <a:cs typeface="Times New Roman" pitchFamily="18" charset="0"/>
            </a:endParaRPr>
          </a:p>
        </p:txBody>
      </p:sp>
      <p:sp>
        <p:nvSpPr>
          <p:cNvPr id="4" name="Rectangle 2"/>
          <p:cNvSpPr txBox="1">
            <a:spLocks/>
          </p:cNvSpPr>
          <p:nvPr/>
        </p:nvSpPr>
        <p:spPr>
          <a:xfrm>
            <a:off x="609600" y="490728"/>
            <a:ext cx="8229600" cy="728472"/>
          </a:xfrm>
          <a:prstGeom prst="rect">
            <a:avLst/>
          </a:prstGeom>
        </p:spPr>
        <p:txBody>
          <a:bodyPr vert="horz" lIns="91440" tIns="45720" rIns="91440" bIns="45720" rtlCol="0" anchor="ctr">
            <a:normAutofit/>
          </a:bodyPr>
          <a:lstStyle>
            <a:defPPr>
              <a:defRPr lang="en-US"/>
            </a:defPPr>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3200" dirty="0" smtClean="0"/>
              <a:t>Waste water recycling device</a:t>
            </a:r>
            <a:endParaRPr lang="zh-CN" altLang="en-US" sz="3200" dirty="0"/>
          </a:p>
        </p:txBody>
      </p:sp>
      <p:pic>
        <p:nvPicPr>
          <p:cNvPr id="6" name="Picture 1" descr="K:\砂石分离机和污水回收系统.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295400"/>
            <a:ext cx="4064000" cy="3048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097" name="Picture 1" descr="K:\污水处理系统.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3672" y="3416240"/>
            <a:ext cx="4090987" cy="27313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下箭头 1"/>
          <p:cNvSpPr/>
          <p:nvPr/>
        </p:nvSpPr>
        <p:spPr>
          <a:xfrm flipV="1">
            <a:off x="609600" y="4572000"/>
            <a:ext cx="228600" cy="228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标题 1"/>
          <p:cNvSpPr txBox="1">
            <a:spLocks/>
          </p:cNvSpPr>
          <p:nvPr/>
        </p:nvSpPr>
        <p:spPr>
          <a:xfrm>
            <a:off x="4724400" y="1447800"/>
            <a:ext cx="4114800" cy="16636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zh-CN" sz="2100" b="1" dirty="0" smtClean="0">
                <a:solidFill>
                  <a:schemeClr val="tx2"/>
                </a:solidFill>
                <a:latin typeface="Times New Roman" pitchFamily="18" charset="0"/>
                <a:ea typeface="楷体_GB2312" pitchFamily="49" charset="-122"/>
                <a:cs typeface="Times New Roman" pitchFamily="18" charset="0"/>
              </a:rPr>
              <a:t>3-stage waste water sediment process:  dirty water pool,  sediment pool,  clean water pool. The clean water will be reused</a:t>
            </a:r>
            <a:endParaRPr lang="zh-CN" altLang="en-US" sz="2100" b="1" dirty="0">
              <a:solidFill>
                <a:schemeClr val="tx2"/>
              </a:solidFill>
              <a:latin typeface="Times New Roman" pitchFamily="18" charset="0"/>
              <a:ea typeface="楷体_GB2312" pitchFamily="49" charset="-122"/>
              <a:cs typeface="Times New Roman" pitchFamily="18" charset="0"/>
            </a:endParaRPr>
          </a:p>
        </p:txBody>
      </p:sp>
      <p:sp>
        <p:nvSpPr>
          <p:cNvPr id="9" name="下箭头 8"/>
          <p:cNvSpPr/>
          <p:nvPr/>
        </p:nvSpPr>
        <p:spPr>
          <a:xfrm>
            <a:off x="5181600" y="3048000"/>
            <a:ext cx="228600" cy="2223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5199853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陈涛\共享文件夹\鸟瞰方案二--成图_dt 副本.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1" y="228601"/>
            <a:ext cx="8876668" cy="563879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7650" name="Rectangle 2"/>
          <p:cNvSpPr>
            <a:spLocks noGrp="1"/>
          </p:cNvSpPr>
          <p:nvPr>
            <p:ph type="title"/>
          </p:nvPr>
        </p:nvSpPr>
        <p:spPr>
          <a:xfrm>
            <a:off x="457200" y="338328"/>
            <a:ext cx="8229600" cy="957072"/>
          </a:xfrm>
        </p:spPr>
        <p:txBody>
          <a:bodyPr vert="horz" lIns="91440" tIns="45720" rIns="91440" bIns="45720" rtlCol="0" anchor="ctr">
            <a:normAutofit/>
          </a:bodyPr>
          <a:lstStyle/>
          <a:p>
            <a:pPr algn="l"/>
            <a:r>
              <a:rPr lang="en-US" altLang="zh-CN" sz="4000" b="1" dirty="0" smtClean="0">
                <a:solidFill>
                  <a:srgbClr val="FF0000"/>
                </a:solidFill>
                <a:effectLst>
                  <a:outerShdw blurRad="38100" dist="38100" dir="2700000" algn="tl">
                    <a:srgbClr val="000000">
                      <a:alpha val="43137"/>
                    </a:srgbClr>
                  </a:outerShdw>
                </a:effectLst>
                <a:ea typeface="楷体_GB2312" pitchFamily="49" charset="-122"/>
              </a:rPr>
              <a:t>Wonderful Appearance</a:t>
            </a:r>
            <a:endParaRPr lang="zh-CN" altLang="en-US" sz="2600" b="1" dirty="0">
              <a:solidFill>
                <a:srgbClr val="FF0000"/>
              </a:solidFill>
              <a:effectLst>
                <a:outerShdw blurRad="38100" dist="38100" dir="2700000" algn="tl">
                  <a:srgbClr val="000000">
                    <a:alpha val="43137"/>
                  </a:srgbClr>
                </a:outerShdw>
              </a:effectLst>
              <a:ea typeface="楷体_GB2312" pitchFamily="49" charset="-122"/>
            </a:endParaRPr>
          </a:p>
        </p:txBody>
      </p:sp>
      <p:sp>
        <p:nvSpPr>
          <p:cNvPr id="2" name="矩形 1"/>
          <p:cNvSpPr/>
          <p:nvPr/>
        </p:nvSpPr>
        <p:spPr>
          <a:xfrm>
            <a:off x="152400" y="5867400"/>
            <a:ext cx="5302770" cy="452432"/>
          </a:xfrm>
          <a:prstGeom prst="rect">
            <a:avLst/>
          </a:prstGeom>
        </p:spPr>
        <p:txBody>
          <a:bodyPr wrap="square">
            <a:spAutoFit/>
          </a:bodyPr>
          <a:lstStyle/>
          <a:p>
            <a:pPr algn="l"/>
            <a:r>
              <a:rPr lang="zh-CN" altLang="en-US" sz="26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    </a:t>
            </a:r>
            <a:r>
              <a:rPr lang="en-US" altLang="zh-CN" sz="26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The plant looks splendid</a:t>
            </a:r>
            <a:endParaRPr lang="zh-CN" altLang="en-US" sz="2600" b="1" dirty="0">
              <a:solidFill>
                <a:srgbClr val="000099"/>
              </a:solidFill>
              <a:effectLst>
                <a:outerShdw blurRad="38100" dist="38100" dir="2700000" algn="tl">
                  <a:srgbClr val="000000">
                    <a:alpha val="43137"/>
                  </a:srgbClr>
                </a:outerShdw>
              </a:effectLst>
              <a:latin typeface="楷体_GB2312" pitchFamily="49" charset="-122"/>
              <a:ea typeface="楷体_GB2312" pitchFamily="49" charset="-122"/>
            </a:endParaRPr>
          </a:p>
        </p:txBody>
      </p:sp>
    </p:spTree>
    <p:extLst>
      <p:ext uri="{BB962C8B-B14F-4D97-AF65-F5344CB8AC3E}">
        <p14:creationId xmlns:p14="http://schemas.microsoft.com/office/powerpoint/2010/main" xmlns="" val="2730153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PICT3522"/>
          <p:cNvPicPr>
            <a:picLocks noChangeAspect="1" noChangeArrowheads="1"/>
          </p:cNvPicPr>
          <p:nvPr/>
        </p:nvPicPr>
        <p:blipFill>
          <a:blip r:embed="rId2"/>
          <a:stretch>
            <a:fillRect/>
          </a:stretch>
        </p:blipFill>
        <p:spPr bwMode="auto">
          <a:xfrm>
            <a:off x="381000" y="1524000"/>
            <a:ext cx="4653469" cy="5042376"/>
          </a:xfrm>
          <a:prstGeom prst="rect">
            <a:avLst/>
          </a:prstGeom>
          <a:ln>
            <a:noFill/>
          </a:ln>
          <a:effectLst>
            <a:softEdge rad="112500"/>
          </a:effectLst>
        </p:spPr>
      </p:pic>
      <p:sp>
        <p:nvSpPr>
          <p:cNvPr id="2" name="标题 1"/>
          <p:cNvSpPr>
            <a:spLocks noGrp="1"/>
          </p:cNvSpPr>
          <p:nvPr>
            <p:ph type="title"/>
          </p:nvPr>
        </p:nvSpPr>
        <p:spPr>
          <a:xfrm>
            <a:off x="457200" y="381000"/>
            <a:ext cx="8229600" cy="1066800"/>
          </a:xfrm>
        </p:spPr>
        <p:txBody>
          <a:bodyPr>
            <a:normAutofit/>
          </a:bodyPr>
          <a:lstStyle/>
          <a:p>
            <a:pPr algn="l"/>
            <a:r>
              <a:rPr lang="en-US" altLang="zh-CN" sz="3200" dirty="0" smtClean="0">
                <a:latin typeface="Times New Roman" pitchFamily="18" charset="0"/>
                <a:cs typeface="Times New Roman" pitchFamily="18" charset="0"/>
              </a:rPr>
              <a:t>Other characteristics of the Plant </a:t>
            </a:r>
            <a:endParaRPr lang="zh-CN" altLang="en-US" sz="3200" dirty="0">
              <a:latin typeface="Times New Roman" pitchFamily="18" charset="0"/>
              <a:cs typeface="Times New Roman" pitchFamily="18" charset="0"/>
            </a:endParaRPr>
          </a:p>
        </p:txBody>
      </p:sp>
      <p:sp>
        <p:nvSpPr>
          <p:cNvPr id="5" name="文本占位符 5"/>
          <p:cNvSpPr txBox="1">
            <a:spLocks/>
          </p:cNvSpPr>
          <p:nvPr/>
        </p:nvSpPr>
        <p:spPr>
          <a:xfrm>
            <a:off x="5638800" y="2286000"/>
            <a:ext cx="2670175" cy="3200400"/>
          </a:xfrm>
          <a:prstGeom prst="rect">
            <a:avLst/>
          </a:prstGeom>
        </p:spPr>
        <p:txBody>
          <a:bodyPr vert="horz" lIns="91440" tIns="45720" rIns="91440" bIns="45720" rtlCol="0" anchor="b">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indent="-457200">
              <a:buNone/>
            </a:pPr>
            <a:r>
              <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rPr>
              <a:t>1.Mixer</a:t>
            </a:r>
          </a:p>
          <a:p>
            <a:pPr marL="457200" indent="-457200">
              <a:buFont typeface="Wingdings 2" pitchFamily="18" charset="2"/>
              <a:buAutoNum type="arabicPeriod"/>
            </a:pPr>
            <a:endPar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endParaRPr>
          </a:p>
          <a:p>
            <a:pPr marL="365125" indent="-365125">
              <a:buFont typeface="Wingdings 2" pitchFamily="18" charset="2"/>
              <a:buNone/>
            </a:pPr>
            <a:r>
              <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rPr>
              <a:t>2.Subtraction weighing used for powder materials</a:t>
            </a:r>
          </a:p>
          <a:p>
            <a:pPr marL="365125" indent="-365125">
              <a:buFont typeface="Wingdings 2" pitchFamily="18" charset="2"/>
              <a:buNone/>
            </a:pPr>
            <a:endPar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endParaRPr>
          </a:p>
          <a:p>
            <a:pPr marL="0" indent="0">
              <a:buFont typeface="Wingdings 2" pitchFamily="18" charset="2"/>
              <a:buNone/>
            </a:pPr>
            <a:r>
              <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rPr>
              <a:t>3.Self-aligning belt</a:t>
            </a:r>
          </a:p>
          <a:p>
            <a:pPr marL="0" indent="0">
              <a:buFont typeface="Wingdings 2" pitchFamily="18" charset="2"/>
              <a:buNone/>
            </a:pPr>
            <a:r>
              <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rPr>
              <a:t>  conveyor</a:t>
            </a:r>
          </a:p>
          <a:p>
            <a:pPr marL="0" indent="0">
              <a:buFont typeface="Wingdings 2" pitchFamily="18" charset="2"/>
              <a:buNone/>
            </a:pPr>
            <a:endPar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endParaRPr>
          </a:p>
          <a:p>
            <a:pPr marL="0" indent="0">
              <a:buFont typeface="Wingdings 2" pitchFamily="18" charset="2"/>
              <a:buNone/>
            </a:pPr>
            <a:r>
              <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rPr>
              <a:t>4.Automatic </a:t>
            </a:r>
          </a:p>
          <a:p>
            <a:pPr marL="0" indent="0">
              <a:buFont typeface="Wingdings 2" pitchFamily="18" charset="2"/>
              <a:buNone/>
            </a:pPr>
            <a:r>
              <a:rPr lang="en-US" altLang="zh-CN" sz="2000" b="1" dirty="0" smtClean="0">
                <a:effectLst>
                  <a:outerShdw blurRad="38100" dist="38100" dir="2700000" algn="tl">
                    <a:srgbClr val="000000">
                      <a:alpha val="43137"/>
                    </a:srgbClr>
                  </a:outerShdw>
                </a:effectLst>
                <a:latin typeface="楷体_GB2312" pitchFamily="49" charset="-122"/>
                <a:ea typeface="楷体_GB2312" pitchFamily="49" charset="-122"/>
              </a:rPr>
              <a:t>  butterfly valve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本占位符 4"/>
          <p:cNvSpPr>
            <a:spLocks noGrp="1"/>
          </p:cNvSpPr>
          <p:nvPr>
            <p:ph type="body" sz="half" idx="4294967295"/>
          </p:nvPr>
        </p:nvSpPr>
        <p:spPr>
          <a:xfrm>
            <a:off x="0" y="1600200"/>
            <a:ext cx="4038600" cy="3733800"/>
          </a:xfrm>
        </p:spPr>
        <p:txBody>
          <a:bodyPr anchor="b"/>
          <a:lstStyle/>
          <a:p>
            <a:pPr marL="0" indent="0" eaLnBrk="1" hangingPunct="1">
              <a:buFont typeface="Wingdings 2" pitchFamily="18" charset="2"/>
              <a:buNone/>
            </a:pPr>
            <a:r>
              <a:rPr lang="zh-CN" altLang="en-US" sz="2800" b="1" dirty="0" smtClean="0">
                <a:latin typeface="黑体" pitchFamily="2" charset="-122"/>
                <a:ea typeface="黑体" pitchFamily="2" charset="-122"/>
              </a:rPr>
              <a:t> </a:t>
            </a:r>
          </a:p>
        </p:txBody>
      </p:sp>
      <p:pic>
        <p:nvPicPr>
          <p:cNvPr id="32773" name="Picture 5" descr="PICT6364"/>
          <p:cNvPicPr>
            <a:picLocks noChangeAspect="1" noChangeArrowheads="1"/>
          </p:cNvPicPr>
          <p:nvPr/>
        </p:nvPicPr>
        <p:blipFill>
          <a:blip r:embed="rId2" cstate="print"/>
          <a:stretch>
            <a:fillRect/>
          </a:stretch>
        </p:blipFill>
        <p:spPr bwMode="auto">
          <a:xfrm>
            <a:off x="4445711" y="3505200"/>
            <a:ext cx="4393489" cy="2639786"/>
          </a:xfrm>
          <a:prstGeom prst="rect">
            <a:avLst/>
          </a:prstGeom>
          <a:ln>
            <a:noFill/>
          </a:ln>
          <a:effectLst>
            <a:softEdge rad="112500"/>
          </a:effectLst>
        </p:spPr>
      </p:pic>
      <p:pic>
        <p:nvPicPr>
          <p:cNvPr id="32774" name="Picture 8" descr="双卧轴商品"/>
          <p:cNvPicPr>
            <a:picLocks noChangeAspect="1" noChangeArrowheads="1"/>
          </p:cNvPicPr>
          <p:nvPr/>
        </p:nvPicPr>
        <p:blipFill>
          <a:blip r:embed="rId3" cstate="print"/>
          <a:srcRect l="24051" t="7416" r="10127" b="12862"/>
          <a:stretch>
            <a:fillRect/>
          </a:stretch>
        </p:blipFill>
        <p:spPr bwMode="auto">
          <a:xfrm>
            <a:off x="184298" y="2209800"/>
            <a:ext cx="4607442" cy="3810000"/>
          </a:xfrm>
          <a:prstGeom prst="rect">
            <a:avLst/>
          </a:prstGeom>
          <a:noFill/>
          <a:ln w="9525">
            <a:noFill/>
            <a:miter lim="800000"/>
            <a:headEnd/>
            <a:tailEnd/>
          </a:ln>
        </p:spPr>
      </p:pic>
      <p:sp>
        <p:nvSpPr>
          <p:cNvPr id="32772" name="文本占位符 5"/>
          <p:cNvSpPr>
            <a:spLocks noGrp="1"/>
          </p:cNvSpPr>
          <p:nvPr>
            <p:ph sz="half" idx="4294967295"/>
          </p:nvPr>
        </p:nvSpPr>
        <p:spPr>
          <a:xfrm>
            <a:off x="4572000" y="1143000"/>
            <a:ext cx="4117206" cy="2286000"/>
          </a:xfrm>
        </p:spPr>
        <p:txBody>
          <a:bodyPr anchor="b">
            <a:noAutofit/>
          </a:bodyPr>
          <a:lstStyle/>
          <a:p>
            <a:pPr marL="0" indent="0">
              <a:buNone/>
            </a:pPr>
            <a:r>
              <a:rPr lang="zh-CN" altLang="en-US" b="1" dirty="0" smtClean="0">
                <a:latin typeface="+mn-ea"/>
              </a:rPr>
              <a:t>     </a:t>
            </a:r>
            <a:r>
              <a:rPr lang="en-US" altLang="zh-CN" b="1" dirty="0" smtClean="0">
                <a:latin typeface="+mn-ea"/>
              </a:rPr>
              <a:t>Made with Italian technology. The </a:t>
            </a:r>
            <a:r>
              <a:rPr lang="zh-CN" altLang="en-US" b="1" dirty="0" smtClean="0">
                <a:latin typeface="+mn-ea"/>
              </a:rPr>
              <a:t>“</a:t>
            </a:r>
            <a:r>
              <a:rPr lang="en-US" altLang="zh-CN" b="1" dirty="0" smtClean="0">
                <a:latin typeface="+mn-ea"/>
              </a:rPr>
              <a:t>ω” mixing bowl  is made from thick steel plate, strength is high.  It is lined with wear resistant alloy liner,  service life long,  easy replacing.</a:t>
            </a:r>
            <a:endParaRPr lang="zh-CN" altLang="en-US" b="1" dirty="0" smtClean="0">
              <a:latin typeface="+mn-ea"/>
            </a:endParaRPr>
          </a:p>
        </p:txBody>
      </p:sp>
      <p:sp>
        <p:nvSpPr>
          <p:cNvPr id="7" name="Rectangle 2"/>
          <p:cNvSpPr txBox="1">
            <a:spLocks/>
          </p:cNvSpPr>
          <p:nvPr/>
        </p:nvSpPr>
        <p:spPr>
          <a:xfrm>
            <a:off x="381000" y="457200"/>
            <a:ext cx="8229600" cy="1066800"/>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latin typeface="Times New Roman" pitchFamily="18" charset="0"/>
                <a:cs typeface="Times New Roman" pitchFamily="18" charset="0"/>
              </a:rPr>
              <a:t>Horizontal Twin Shaft Forcible Concrete Mixer</a:t>
            </a:r>
          </a:p>
          <a:p>
            <a:r>
              <a:rPr lang="en-US" altLang="zh-CN" sz="2800" dirty="0" smtClean="0">
                <a:solidFill>
                  <a:srgbClr val="FFFF00"/>
                </a:solidFill>
                <a:latin typeface="Times New Roman" pitchFamily="18" charset="0"/>
                <a:cs typeface="Times New Roman" pitchFamily="18" charset="0"/>
              </a:rPr>
              <a:t>Strong, abrasion resistant</a:t>
            </a:r>
            <a:endParaRPr lang="zh-CN" altLang="en-US" sz="2800" dirty="0">
              <a:solidFill>
                <a:srgbClr val="FFFF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idx="4294967295"/>
          </p:nvPr>
        </p:nvSpPr>
        <p:spPr>
          <a:xfrm>
            <a:off x="381000" y="2971800"/>
            <a:ext cx="2971800" cy="3434855"/>
          </a:xfrm>
        </p:spPr>
        <p:txBody>
          <a:bodyPr>
            <a:normAutofit fontScale="77500" lnSpcReduction="20000"/>
          </a:bodyPr>
          <a:lstStyle/>
          <a:p>
            <a:pPr>
              <a:buFont typeface="Wingdings" pitchFamily="2" charset="2"/>
              <a:buChar char="Ø"/>
            </a:pPr>
            <a:r>
              <a:rPr lang="en-US" altLang="zh-CN" b="1" dirty="0" smtClean="0">
                <a:ea typeface="楷体_GB2312" pitchFamily="49" charset="-122"/>
              </a:rPr>
              <a:t>Shaft end construction</a:t>
            </a:r>
            <a:r>
              <a:rPr lang="zh-CN" altLang="en-US" b="1" dirty="0" smtClean="0">
                <a:ea typeface="楷体_GB2312" pitchFamily="49" charset="-122"/>
              </a:rPr>
              <a:t>：</a:t>
            </a:r>
            <a:r>
              <a:rPr lang="en-US" altLang="zh-CN" b="1" dirty="0" smtClean="0">
                <a:ea typeface="楷体_GB2312" pitchFamily="49" charset="-122"/>
              </a:rPr>
              <a:t>upgrade material and improve machining process, make it stronger, better performance to prevent slurry from leakage.</a:t>
            </a:r>
          </a:p>
          <a:p>
            <a:pPr>
              <a:buNone/>
            </a:pPr>
            <a:endParaRPr lang="en-US" altLang="zh-CN" dirty="0" smtClean="0">
              <a:ea typeface="楷体_GB2312" pitchFamily="49" charset="-122"/>
            </a:endParaRPr>
          </a:p>
          <a:p>
            <a:pPr>
              <a:buFont typeface="Wingdings" pitchFamily="2" charset="2"/>
              <a:buChar char="Ø"/>
            </a:pPr>
            <a:r>
              <a:rPr lang="en-US" altLang="zh-CN" b="1" dirty="0" smtClean="0">
                <a:ea typeface="楷体_GB2312" pitchFamily="49" charset="-122"/>
              </a:rPr>
              <a:t>Shaft end seal</a:t>
            </a:r>
            <a:r>
              <a:rPr lang="zh-CN" altLang="en-US" b="1" dirty="0" smtClean="0">
                <a:ea typeface="楷体_GB2312" pitchFamily="49" charset="-122"/>
              </a:rPr>
              <a:t>：</a:t>
            </a:r>
            <a:r>
              <a:rPr lang="en-US" altLang="zh-CN" b="1" dirty="0" smtClean="0">
                <a:ea typeface="楷体_GB2312" pitchFamily="49" charset="-122"/>
              </a:rPr>
              <a:t>adopt dual seals, combination of air tight seal and oil seal, better sealing, more reliable. </a:t>
            </a:r>
            <a:endParaRPr lang="zh-CN" altLang="en-US" dirty="0">
              <a:ea typeface="楷体_GB2312" pitchFamily="49" charset="-122"/>
            </a:endParaRPr>
          </a:p>
        </p:txBody>
      </p:sp>
      <p:pic>
        <p:nvPicPr>
          <p:cNvPr id="33795" name="Picture 5" descr="DSCF0004"/>
          <p:cNvPicPr>
            <a:picLocks noChangeAspect="1" noChangeArrowheads="1"/>
          </p:cNvPicPr>
          <p:nvPr/>
        </p:nvPicPr>
        <p:blipFill>
          <a:blip r:embed="rId2" cstate="print"/>
          <a:srcRect l="6218" r="8809"/>
          <a:stretch>
            <a:fillRect/>
          </a:stretch>
        </p:blipFill>
        <p:spPr bwMode="auto">
          <a:xfrm>
            <a:off x="3505200" y="3048000"/>
            <a:ext cx="4114800" cy="3088762"/>
          </a:xfrm>
          <a:prstGeom prst="rect">
            <a:avLst/>
          </a:prstGeom>
          <a:noFill/>
          <a:ln w="9525">
            <a:noFill/>
            <a:miter lim="800000"/>
            <a:headEnd/>
            <a:tailEnd/>
          </a:ln>
        </p:spPr>
      </p:pic>
      <p:sp>
        <p:nvSpPr>
          <p:cNvPr id="6" name="Rectangle 2"/>
          <p:cNvSpPr txBox="1">
            <a:spLocks/>
          </p:cNvSpPr>
          <p:nvPr/>
        </p:nvSpPr>
        <p:spPr>
          <a:xfrm>
            <a:off x="381000" y="457200"/>
            <a:ext cx="8229600" cy="1447800"/>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3000" dirty="0" smtClean="0">
                <a:latin typeface="Times New Roman" pitchFamily="18" charset="0"/>
                <a:cs typeface="Times New Roman" pitchFamily="18" charset="0"/>
              </a:rPr>
              <a:t>Horizontal Twin Shaft Forcible Concrete Mixer</a:t>
            </a:r>
            <a:endParaRPr lang="zh-CN" altLang="en-US" sz="3000" dirty="0" smtClean="0">
              <a:latin typeface="Times New Roman" pitchFamily="18" charset="0"/>
              <a:cs typeface="Times New Roman" pitchFamily="18" charset="0"/>
            </a:endParaRPr>
          </a:p>
          <a:p>
            <a:r>
              <a:rPr lang="en-US" altLang="zh-CN" sz="32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No leakage at shaft ends</a:t>
            </a:r>
            <a:endParaRPr lang="zh-CN" alt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8" name="组合 7"/>
          <p:cNvGrpSpPr/>
          <p:nvPr/>
        </p:nvGrpSpPr>
        <p:grpSpPr>
          <a:xfrm>
            <a:off x="6477000" y="1524000"/>
            <a:ext cx="2362201" cy="3181350"/>
            <a:chOff x="6477000" y="1524000"/>
            <a:chExt cx="2362201" cy="3181350"/>
          </a:xfrm>
        </p:grpSpPr>
        <p:sp>
          <p:nvSpPr>
            <p:cNvPr id="4" name="圆角矩形标注 3"/>
            <p:cNvSpPr/>
            <p:nvPr/>
          </p:nvSpPr>
          <p:spPr>
            <a:xfrm>
              <a:off x="6477001" y="1524000"/>
              <a:ext cx="2362200" cy="3181350"/>
            </a:xfrm>
            <a:prstGeom prst="wedgeRoundRectCallout">
              <a:avLst>
                <a:gd name="adj1" fmla="val -105528"/>
                <a:gd name="adj2" fmla="val 50651"/>
                <a:gd name="adj3" fmla="val 16667"/>
              </a:avLst>
            </a:prstGeom>
            <a:solidFill>
              <a:schemeClr val="lt1">
                <a:alpha val="51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10" name="Picture 3" descr="PICT6346"/>
            <p:cNvPicPr>
              <a:picLocks noChangeAspect="1" noChangeArrowheads="1"/>
            </p:cNvPicPr>
            <p:nvPr/>
          </p:nvPicPr>
          <p:blipFill>
            <a:blip r:embed="rId3" cstate="print"/>
            <a:srcRect/>
            <a:stretch>
              <a:fillRect/>
            </a:stretch>
          </p:blipFill>
          <p:spPr>
            <a:xfrm>
              <a:off x="6477000" y="1600199"/>
              <a:ext cx="2328863" cy="3105151"/>
            </a:xfrm>
            <a:prstGeom prst="rect">
              <a:avLst/>
            </a:prstGeom>
            <a:ln>
              <a:noFill/>
            </a:ln>
            <a:effectLst>
              <a:softEdge rad="112500"/>
            </a:effectLst>
          </p:spPr>
        </p:pic>
      </p:gr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p:cNvSpPr>
          <p:nvPr>
            <p:ph idx="4294967295"/>
          </p:nvPr>
        </p:nvSpPr>
        <p:spPr>
          <a:xfrm>
            <a:off x="4419600" y="2590800"/>
            <a:ext cx="3962400" cy="3505200"/>
          </a:xfrm>
        </p:spPr>
        <p:txBody>
          <a:bodyPr>
            <a:normAutofit fontScale="77500" lnSpcReduction="20000"/>
          </a:bodyPr>
          <a:lstStyle/>
          <a:p>
            <a:pPr marL="0" indent="0">
              <a:buFont typeface="Wingdings 2" pitchFamily="18" charset="2"/>
              <a:buNone/>
            </a:pPr>
            <a:r>
              <a:rPr lang="en-US" altLang="zh-CN" sz="2800" dirty="0" smtClean="0">
                <a:latin typeface="Times New Roman" pitchFamily="18" charset="0"/>
                <a:ea typeface="楷体_GB2312" pitchFamily="49" charset="-122"/>
                <a:cs typeface="Times New Roman" pitchFamily="18" charset="0"/>
              </a:rPr>
              <a:t>There is pressurized water shower inside the mixer, combined with materials charging at correct sequence and optimized falling point, make materials no adhere and embrace the mixing shaft. Only necessary cleaning work is removing floating dust on the upper hood. Therefore reduce manually cleaning times, save labor, decrease accident ratio.  </a:t>
            </a:r>
            <a:endParaRPr lang="zh-CN" altLang="en-US" sz="2800" dirty="0" smtClean="0">
              <a:latin typeface="Times New Roman" pitchFamily="18" charset="0"/>
              <a:ea typeface="楷体_GB2312" pitchFamily="49" charset="-122"/>
              <a:cs typeface="Times New Roman" pitchFamily="18" charset="0"/>
            </a:endParaRPr>
          </a:p>
        </p:txBody>
      </p:sp>
      <p:pic>
        <p:nvPicPr>
          <p:cNvPr id="35843" name="Picture 4" descr="PICT6378"/>
          <p:cNvPicPr>
            <a:picLocks noChangeAspect="1" noChangeArrowheads="1"/>
          </p:cNvPicPr>
          <p:nvPr/>
        </p:nvPicPr>
        <p:blipFill>
          <a:blip r:embed="rId2" cstate="print"/>
          <a:srcRect/>
          <a:stretch>
            <a:fillRect/>
          </a:stretch>
        </p:blipFill>
        <p:spPr bwMode="auto">
          <a:xfrm>
            <a:off x="533400" y="1828800"/>
            <a:ext cx="3352800" cy="4470400"/>
          </a:xfrm>
          <a:prstGeom prst="rect">
            <a:avLst/>
          </a:prstGeom>
          <a:ln>
            <a:noFill/>
          </a:ln>
          <a:effectLst>
            <a:softEdge rad="112500"/>
          </a:effectLst>
        </p:spPr>
      </p:pic>
      <p:sp>
        <p:nvSpPr>
          <p:cNvPr id="5" name="Rectangle 2"/>
          <p:cNvSpPr txBox="1">
            <a:spLocks/>
          </p:cNvSpPr>
          <p:nvPr/>
        </p:nvSpPr>
        <p:spPr>
          <a:xfrm>
            <a:off x="381000" y="457200"/>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latin typeface="Times New Roman" pitchFamily="18" charset="0"/>
                <a:cs typeface="Times New Roman" pitchFamily="18" charset="0"/>
              </a:rPr>
              <a:t>Horizontal Twin Shaft Forcible Concrete Mixer</a:t>
            </a:r>
          </a:p>
          <a:p>
            <a:r>
              <a:rPr lang="en-US" altLang="zh-CN" sz="2400" dirty="0" smtClean="0">
                <a:solidFill>
                  <a:srgbClr val="FFFF00"/>
                </a:solidFill>
                <a:effectLst>
                  <a:outerShdw blurRad="38100" dist="38100" dir="2700000" algn="tl">
                    <a:srgbClr val="000000">
                      <a:alpha val="43137"/>
                    </a:srgbClr>
                  </a:outerShdw>
                </a:effectLst>
              </a:rPr>
              <a:t>No concrete adhere onto and embrace  around  mixing shaft</a:t>
            </a:r>
            <a:endParaRPr lang="zh-CN" altLang="en-US" sz="2400" dirty="0">
              <a:solidFill>
                <a:srgbClr val="FFFF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idx="4294967295"/>
          </p:nvPr>
        </p:nvSpPr>
        <p:spPr>
          <a:xfrm>
            <a:off x="4191000" y="2286000"/>
            <a:ext cx="4038600" cy="3810000"/>
          </a:xfrm>
        </p:spPr>
        <p:txBody>
          <a:bodyPr>
            <a:normAutofit fontScale="55000" lnSpcReduction="20000"/>
          </a:bodyPr>
          <a:lstStyle/>
          <a:p>
            <a:pPr>
              <a:buFont typeface="Wingdings 2" pitchFamily="18" charset="2"/>
              <a:buNone/>
            </a:pPr>
            <a:r>
              <a:rPr lang="en-US" altLang="zh-CN" sz="4400" b="1" u="sng" dirty="0" smtClean="0">
                <a:solidFill>
                  <a:srgbClr val="0000FF"/>
                </a:solidFill>
                <a:latin typeface="楷体_GB2312" pitchFamily="49" charset="-122"/>
                <a:ea typeface="楷体_GB2312" pitchFamily="49" charset="-122"/>
              </a:rPr>
              <a:t>Safety:</a:t>
            </a:r>
            <a:endParaRPr lang="zh-CN" altLang="en-US" sz="4400" b="1" u="sng" dirty="0" smtClean="0">
              <a:solidFill>
                <a:srgbClr val="0000FF"/>
              </a:solidFill>
              <a:latin typeface="楷体_GB2312" pitchFamily="49" charset="-122"/>
              <a:ea typeface="楷体_GB2312" pitchFamily="49" charset="-122"/>
            </a:endParaRPr>
          </a:p>
          <a:p>
            <a:pPr marL="0" indent="0">
              <a:buFont typeface="Wingdings 2" pitchFamily="18" charset="2"/>
              <a:buNone/>
            </a:pPr>
            <a:r>
              <a:rPr lang="en-US" altLang="zh-CN" sz="3600" b="1" dirty="0" smtClean="0">
                <a:solidFill>
                  <a:schemeClr val="tx1"/>
                </a:solidFill>
                <a:latin typeface="楷体_GB2312" pitchFamily="49" charset="-122"/>
                <a:ea typeface="楷体_GB2312" pitchFamily="49" charset="-122"/>
              </a:rPr>
              <a:t>In case emergency, the push button can be pushed down and the machine can be immediately stopped</a:t>
            </a:r>
          </a:p>
          <a:p>
            <a:pPr marL="0" indent="0">
              <a:buFont typeface="Wingdings 2" pitchFamily="18" charset="2"/>
              <a:buNone/>
            </a:pPr>
            <a:endParaRPr lang="zh-CN" altLang="en-US" sz="3600" b="1" dirty="0" smtClean="0">
              <a:solidFill>
                <a:srgbClr val="0000FF"/>
              </a:solidFill>
              <a:latin typeface="楷体_GB2312" pitchFamily="49" charset="-122"/>
              <a:ea typeface="楷体_GB2312" pitchFamily="49" charset="-122"/>
            </a:endParaRPr>
          </a:p>
          <a:p>
            <a:pPr>
              <a:buFont typeface="Wingdings 2" pitchFamily="18" charset="2"/>
              <a:buNone/>
            </a:pPr>
            <a:r>
              <a:rPr lang="zh-CN" altLang="en-US" b="1" dirty="0" smtClean="0">
                <a:latin typeface="楷体_GB2312" pitchFamily="49" charset="-122"/>
                <a:ea typeface="楷体_GB2312" pitchFamily="49" charset="-122"/>
              </a:rPr>
              <a:t> </a:t>
            </a:r>
            <a:r>
              <a:rPr lang="en-US" altLang="zh-CN" sz="4400" b="1" u="sng" dirty="0" smtClean="0">
                <a:solidFill>
                  <a:srgbClr val="0000FF"/>
                </a:solidFill>
                <a:latin typeface="楷体_GB2312" pitchFamily="49" charset="-122"/>
                <a:ea typeface="楷体_GB2312" pitchFamily="49" charset="-122"/>
              </a:rPr>
              <a:t>Monitoring device</a:t>
            </a:r>
            <a:r>
              <a:rPr lang="zh-CN" altLang="en-US" sz="4400" b="1" u="sng" dirty="0" smtClean="0">
                <a:solidFill>
                  <a:srgbClr val="0000FF"/>
                </a:solidFill>
                <a:latin typeface="楷体_GB2312" pitchFamily="49" charset="-122"/>
                <a:ea typeface="楷体_GB2312" pitchFamily="49" charset="-122"/>
              </a:rPr>
              <a:t>：</a:t>
            </a:r>
          </a:p>
          <a:p>
            <a:pPr marL="0" indent="0">
              <a:buFont typeface="Wingdings 2" pitchFamily="18" charset="2"/>
              <a:buNone/>
            </a:pPr>
            <a:r>
              <a:rPr lang="en-US" altLang="zh-CN" sz="3600" b="1" dirty="0" smtClean="0">
                <a:solidFill>
                  <a:schemeClr val="tx1"/>
                </a:solidFill>
                <a:latin typeface="楷体_GB2312" pitchFamily="49" charset="-122"/>
                <a:ea typeface="楷体_GB2312" pitchFamily="49" charset="-122"/>
              </a:rPr>
              <a:t>It can monitor level and temperature of oil in the gear box and in hydraulic power pack used for concrete discharging</a:t>
            </a:r>
            <a:r>
              <a:rPr lang="en-US" altLang="zh-CN" sz="3600" dirty="0" smtClean="0">
                <a:latin typeface="楷体_GB2312" pitchFamily="49" charset="-122"/>
                <a:ea typeface="楷体_GB2312" pitchFamily="49" charset="-122"/>
              </a:rPr>
              <a:t>.</a:t>
            </a:r>
          </a:p>
        </p:txBody>
      </p:sp>
      <p:pic>
        <p:nvPicPr>
          <p:cNvPr id="36867" name="Picture 3" descr="PICT6348"/>
          <p:cNvPicPr>
            <a:picLocks noChangeAspect="1" noChangeArrowheads="1"/>
          </p:cNvPicPr>
          <p:nvPr/>
        </p:nvPicPr>
        <p:blipFill>
          <a:blip r:embed="rId2" cstate="print"/>
          <a:srcRect/>
          <a:stretch>
            <a:fillRect/>
          </a:stretch>
        </p:blipFill>
        <p:spPr bwMode="auto">
          <a:xfrm>
            <a:off x="533400" y="1981200"/>
            <a:ext cx="3314700" cy="4419600"/>
          </a:xfrm>
          <a:prstGeom prst="rect">
            <a:avLst/>
          </a:prstGeom>
          <a:ln>
            <a:noFill/>
          </a:ln>
          <a:effectLst>
            <a:softEdge rad="112500"/>
          </a:effectLst>
        </p:spPr>
      </p:pic>
      <p:sp>
        <p:nvSpPr>
          <p:cNvPr id="5" name="Rectangle 2"/>
          <p:cNvSpPr txBox="1">
            <a:spLocks/>
          </p:cNvSpPr>
          <p:nvPr/>
        </p:nvSpPr>
        <p:spPr>
          <a:xfrm>
            <a:off x="381000" y="457200"/>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latin typeface="Times New Roman" pitchFamily="18" charset="0"/>
                <a:cs typeface="Times New Roman" pitchFamily="18" charset="0"/>
              </a:rPr>
              <a:t>Horizontal Twin Shaft Forcible Concrete Mixer</a:t>
            </a:r>
          </a:p>
          <a:p>
            <a:r>
              <a:rPr lang="en-US" altLang="zh-CN" sz="2400" dirty="0" smtClean="0">
                <a:solidFill>
                  <a:srgbClr val="FFFF00"/>
                </a:solidFill>
                <a:effectLst>
                  <a:outerShdw blurRad="38100" dist="38100" dir="2700000" algn="tl">
                    <a:srgbClr val="000000">
                      <a:alpha val="43137"/>
                    </a:srgbClr>
                  </a:outerShdw>
                </a:effectLst>
              </a:rPr>
              <a:t>Safety and monitoring</a:t>
            </a:r>
            <a:endParaRPr lang="zh-CN" altLang="en-US" sz="2400" dirty="0">
              <a:solidFill>
                <a:srgbClr val="FFFF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idx="4294967295"/>
          </p:nvPr>
        </p:nvSpPr>
        <p:spPr>
          <a:xfrm>
            <a:off x="609600" y="4343400"/>
            <a:ext cx="7848600" cy="1828800"/>
          </a:xfrm>
        </p:spPr>
        <p:txBody>
          <a:bodyPr>
            <a:normAutofit fontScale="62500" lnSpcReduction="20000"/>
          </a:bodyPr>
          <a:lstStyle/>
          <a:p>
            <a:pPr marL="625475" indent="-625475">
              <a:lnSpc>
                <a:spcPct val="110000"/>
              </a:lnSpc>
              <a:buNone/>
            </a:pPr>
            <a:r>
              <a:rPr lang="en-US" altLang="zh-CN" b="1" u="sng" dirty="0" smtClean="0">
                <a:solidFill>
                  <a:srgbClr val="0000FF"/>
                </a:solidFill>
                <a:ea typeface="楷体_GB2312" pitchFamily="49" charset="-122"/>
              </a:rPr>
              <a:t>Direct watching:</a:t>
            </a:r>
          </a:p>
          <a:p>
            <a:pPr marL="625475" indent="-625475">
              <a:lnSpc>
                <a:spcPct val="110000"/>
              </a:lnSpc>
              <a:buNone/>
            </a:pPr>
            <a:r>
              <a:rPr lang="en-US" altLang="zh-CN" b="1" dirty="0" smtClean="0">
                <a:ea typeface="楷体_GB2312" pitchFamily="49" charset="-122"/>
              </a:rPr>
              <a:t>              There is infrared camera  system installed on the mixer, the  video signal can be transmitted to monitor screen inside operator room,  therefore the operator can observe the slump at any time</a:t>
            </a:r>
            <a:endParaRPr lang="zh-CN" altLang="en-US" dirty="0" smtClean="0">
              <a:ea typeface="楷体_GB2312" pitchFamily="49" charset="-122"/>
            </a:endParaRPr>
          </a:p>
          <a:p>
            <a:pPr marL="625475" indent="-625475">
              <a:lnSpc>
                <a:spcPct val="110000"/>
              </a:lnSpc>
              <a:buNone/>
            </a:pPr>
            <a:r>
              <a:rPr lang="en-US" altLang="zh-CN" b="1" u="sng" dirty="0" smtClean="0">
                <a:solidFill>
                  <a:srgbClr val="0000FF"/>
                </a:solidFill>
                <a:ea typeface="楷体_GB2312" pitchFamily="49" charset="-122"/>
              </a:rPr>
              <a:t>Indirect watching:</a:t>
            </a:r>
          </a:p>
          <a:p>
            <a:pPr marL="625475" indent="-625475">
              <a:lnSpc>
                <a:spcPct val="110000"/>
              </a:lnSpc>
              <a:buNone/>
            </a:pPr>
            <a:r>
              <a:rPr lang="en-US" altLang="zh-CN" b="1" dirty="0" smtClean="0">
                <a:ea typeface="楷体_GB2312" pitchFamily="49" charset="-122"/>
              </a:rPr>
              <a:t>               May check mixing  motor current curve  in control interface displayed on the monitor screen.  The less the current the more the slump, vice versa.</a:t>
            </a:r>
            <a:endParaRPr lang="zh-CN" altLang="en-US" dirty="0" smtClean="0">
              <a:ea typeface="楷体_GB2312" pitchFamily="49" charset="-122"/>
            </a:endParaRPr>
          </a:p>
        </p:txBody>
      </p:sp>
      <p:pic>
        <p:nvPicPr>
          <p:cNvPr id="38915" name="内容占位符 6" descr="未命名.bmp"/>
          <p:cNvPicPr>
            <a:picLocks noChangeAspect="1"/>
          </p:cNvPicPr>
          <p:nvPr/>
        </p:nvPicPr>
        <p:blipFill>
          <a:blip r:embed="rId2" cstate="print"/>
          <a:srcRect/>
          <a:stretch>
            <a:fillRect/>
          </a:stretch>
        </p:blipFill>
        <p:spPr bwMode="auto">
          <a:xfrm>
            <a:off x="4953000" y="1600200"/>
            <a:ext cx="3200400" cy="2454931"/>
          </a:xfrm>
          <a:prstGeom prst="rect">
            <a:avLst/>
          </a:prstGeom>
          <a:ln>
            <a:noFill/>
          </a:ln>
          <a:effectLst>
            <a:outerShdw blurRad="292100" dist="139700" dir="2700000" algn="tl" rotWithShape="0">
              <a:srgbClr val="333333">
                <a:alpha val="65000"/>
              </a:srgbClr>
            </a:outerShdw>
          </a:effectLst>
        </p:spPr>
      </p:pic>
      <p:pic>
        <p:nvPicPr>
          <p:cNvPr id="38916" name="Picture 6" descr="DSCF0015"/>
          <p:cNvPicPr>
            <a:picLocks noChangeAspect="1" noChangeArrowheads="1"/>
          </p:cNvPicPr>
          <p:nvPr/>
        </p:nvPicPr>
        <p:blipFill>
          <a:blip r:embed="rId3" cstate="print"/>
          <a:srcRect l="7692" r="20512" b="15723"/>
          <a:stretch>
            <a:fillRect/>
          </a:stretch>
        </p:blipFill>
        <p:spPr bwMode="auto">
          <a:xfrm>
            <a:off x="609600" y="1600200"/>
            <a:ext cx="3124200" cy="2454931"/>
          </a:xfrm>
          <a:prstGeom prst="rect">
            <a:avLst/>
          </a:prstGeom>
          <a:ln>
            <a:noFill/>
          </a:ln>
          <a:effectLst>
            <a:outerShdw blurRad="292100" dist="139700" dir="2700000" algn="tl" rotWithShape="0">
              <a:srgbClr val="333333">
                <a:alpha val="65000"/>
              </a:srgbClr>
            </a:outerShdw>
          </a:effectLst>
        </p:spPr>
      </p:pic>
      <p:sp>
        <p:nvSpPr>
          <p:cNvPr id="6" name="Rectangle 2"/>
          <p:cNvSpPr txBox="1">
            <a:spLocks/>
          </p:cNvSpPr>
          <p:nvPr/>
        </p:nvSpPr>
        <p:spPr>
          <a:xfrm>
            <a:off x="381000" y="457200"/>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latin typeface="Times New Roman" pitchFamily="18" charset="0"/>
                <a:cs typeface="Times New Roman" pitchFamily="18" charset="0"/>
              </a:rPr>
              <a:t>Horizontal Twin Shaft Forcible Concrete Mixer</a:t>
            </a:r>
          </a:p>
          <a:p>
            <a:r>
              <a:rPr lang="en-US" altLang="zh-CN" sz="2400" dirty="0" smtClean="0">
                <a:solidFill>
                  <a:srgbClr val="FFFF00"/>
                </a:solidFill>
                <a:effectLst>
                  <a:outerShdw blurRad="38100" dist="38100" dir="2700000" algn="tl">
                    <a:srgbClr val="000000">
                      <a:alpha val="43137"/>
                    </a:srgbClr>
                  </a:outerShdw>
                </a:effectLst>
              </a:rPr>
              <a:t>Slump monitoring</a:t>
            </a:r>
            <a:endParaRPr lang="zh-CN" altLang="en-US" dirty="0">
              <a:solidFill>
                <a:srgbClr val="FFFF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38328"/>
            <a:ext cx="8229600" cy="804672"/>
          </a:xfrm>
        </p:spPr>
        <p:txBody>
          <a:bodyPr>
            <a:normAutofit fontScale="90000"/>
          </a:bodyPr>
          <a:lstStyle/>
          <a:p>
            <a:pPr algn="l"/>
            <a:r>
              <a:rPr lang="en-US" altLang="zh-CN" sz="4000" b="1" dirty="0" smtClean="0">
                <a:ea typeface="楷体_GB2312" pitchFamily="49" charset="-122"/>
              </a:rPr>
              <a:t> Three Different Designs/Constructions</a:t>
            </a:r>
            <a:endParaRPr lang="zh-CN" altLang="en-US" sz="4000" dirty="0"/>
          </a:p>
        </p:txBody>
      </p:sp>
      <p:sp>
        <p:nvSpPr>
          <p:cNvPr id="5123" name="文本占位符 2"/>
          <p:cNvSpPr>
            <a:spLocks noGrp="1"/>
          </p:cNvSpPr>
          <p:nvPr>
            <p:ph type="body" idx="4294967295"/>
          </p:nvPr>
        </p:nvSpPr>
        <p:spPr>
          <a:xfrm>
            <a:off x="6858000" y="2514600"/>
            <a:ext cx="1828800" cy="487363"/>
          </a:xfrm>
        </p:spPr>
        <p:txBody>
          <a:bodyPr anchor="b">
            <a:normAutofit/>
          </a:bodyPr>
          <a:lstStyle/>
          <a:p>
            <a:pPr marL="0" indent="0" eaLnBrk="1" hangingPunct="1">
              <a:buFont typeface="Wingdings 2" pitchFamily="18" charset="2"/>
              <a:buNone/>
            </a:pPr>
            <a:r>
              <a:rPr lang="en-US" altLang="zh-CN" sz="1800" b="1" dirty="0" smtClean="0">
                <a:latin typeface="楷体_GB2312" pitchFamily="49" charset="-122"/>
                <a:ea typeface="楷体_GB2312" pitchFamily="49" charset="-122"/>
              </a:rPr>
              <a:t>Single plant</a:t>
            </a:r>
            <a:endParaRPr lang="zh-CN" altLang="en-US" sz="1800" b="1" dirty="0" smtClean="0">
              <a:latin typeface="楷体_GB2312" pitchFamily="49" charset="-122"/>
              <a:ea typeface="楷体_GB2312" pitchFamily="49" charset="-122"/>
            </a:endParaRPr>
          </a:p>
        </p:txBody>
      </p:sp>
      <p:sp>
        <p:nvSpPr>
          <p:cNvPr id="5124" name="文本占位符 8"/>
          <p:cNvSpPr>
            <a:spLocks noGrp="1"/>
          </p:cNvSpPr>
          <p:nvPr>
            <p:ph type="body" sz="quarter" idx="4294967295"/>
          </p:nvPr>
        </p:nvSpPr>
        <p:spPr>
          <a:xfrm>
            <a:off x="1371600" y="4259089"/>
            <a:ext cx="1600200" cy="319881"/>
          </a:xfrm>
        </p:spPr>
        <p:txBody>
          <a:bodyPr anchor="b">
            <a:normAutofit fontScale="92500" lnSpcReduction="20000"/>
          </a:bodyPr>
          <a:lstStyle/>
          <a:p>
            <a:pPr marL="0" indent="0" eaLnBrk="1" hangingPunct="1">
              <a:buFont typeface="Wingdings 2" pitchFamily="18" charset="2"/>
              <a:buNone/>
            </a:pPr>
            <a:r>
              <a:rPr lang="en-US" altLang="zh-CN" sz="1800" b="1" dirty="0" smtClean="0">
                <a:latin typeface="楷体_GB2312" pitchFamily="49" charset="-122"/>
                <a:ea typeface="楷体_GB2312" pitchFamily="49" charset="-122"/>
              </a:rPr>
              <a:t>Twin plants</a:t>
            </a:r>
            <a:endParaRPr lang="zh-CN" altLang="en-US" sz="1800" b="1" dirty="0" smtClean="0">
              <a:latin typeface="楷体_GB2312" pitchFamily="49" charset="-122"/>
              <a:ea typeface="楷体_GB2312" pitchFamily="49" charset="-122"/>
            </a:endParaRPr>
          </a:p>
        </p:txBody>
      </p:sp>
      <p:sp>
        <p:nvSpPr>
          <p:cNvPr id="5125" name="文本占位符 2"/>
          <p:cNvSpPr>
            <a:spLocks/>
          </p:cNvSpPr>
          <p:nvPr/>
        </p:nvSpPr>
        <p:spPr bwMode="auto">
          <a:xfrm>
            <a:off x="381000" y="4800600"/>
            <a:ext cx="5410200" cy="1390214"/>
          </a:xfrm>
          <a:prstGeom prst="rect">
            <a:avLst/>
          </a:prstGeom>
          <a:noFill/>
          <a:ln w="9525">
            <a:noFill/>
            <a:miter lim="800000"/>
            <a:headEnd/>
            <a:tailEnd/>
          </a:ln>
        </p:spPr>
        <p:txBody>
          <a:bodyPr anchor="b"/>
          <a:lstStyle/>
          <a:p>
            <a:pPr marL="714375" indent="-714375" algn="l" eaLnBrk="1" fontAlgn="base" hangingPunct="1">
              <a:lnSpc>
                <a:spcPct val="100000"/>
              </a:lnSpc>
            </a:pPr>
            <a:r>
              <a:rPr lang="en-US" altLang="zh-CN" sz="1800" b="1" dirty="0" smtClean="0">
                <a:solidFill>
                  <a:srgbClr val="FF0000"/>
                </a:solidFill>
                <a:ea typeface="楷体_GB2312" pitchFamily="49" charset="-122"/>
                <a:cs typeface="Times New Roman" pitchFamily="18" charset="0"/>
              </a:rPr>
              <a:t> Characteristic</a:t>
            </a:r>
            <a:r>
              <a:rPr lang="zh-CN" altLang="en-US" sz="1800" b="1" dirty="0" smtClean="0">
                <a:solidFill>
                  <a:srgbClr val="FF0000"/>
                </a:solidFill>
                <a:ea typeface="楷体_GB2312" pitchFamily="49" charset="-122"/>
                <a:cs typeface="Times New Roman" pitchFamily="18" charset="0"/>
              </a:rPr>
              <a:t>：</a:t>
            </a:r>
            <a:r>
              <a:rPr lang="en-US" altLang="zh-CN" sz="1800" b="1" dirty="0" smtClean="0">
                <a:ea typeface="楷体_GB2312" pitchFamily="49" charset="-122"/>
                <a:cs typeface="Times New Roman" pitchFamily="18" charset="0"/>
              </a:rPr>
              <a:t>cement silos around mixer station at sector arrangement layout. Occupy more land area. Need  much longer screw conveyors. The foundation is bigger and need more piling works,  cost much higher.</a:t>
            </a:r>
            <a:endParaRPr lang="zh-CN" altLang="en-US" sz="1000" b="1" dirty="0">
              <a:latin typeface="楷体_GB2312" pitchFamily="49" charset="-122"/>
              <a:ea typeface="楷体_GB2312" pitchFamily="49" charset="-122"/>
            </a:endParaRPr>
          </a:p>
        </p:txBody>
      </p:sp>
      <p:pic>
        <p:nvPicPr>
          <p:cNvPr id="5126" name="Picture 11" descr="PICT1574"/>
          <p:cNvPicPr>
            <a:picLocks noChangeAspect="1" noChangeArrowheads="1"/>
          </p:cNvPicPr>
          <p:nvPr/>
        </p:nvPicPr>
        <p:blipFill>
          <a:blip r:embed="rId2" cstate="print"/>
          <a:srcRect l="23169" b="900"/>
          <a:stretch>
            <a:fillRect/>
          </a:stretch>
        </p:blipFill>
        <p:spPr bwMode="auto">
          <a:xfrm>
            <a:off x="6029464" y="3200400"/>
            <a:ext cx="2490788" cy="2776191"/>
          </a:xfrm>
          <a:prstGeom prst="rect">
            <a:avLst/>
          </a:prstGeom>
          <a:ln>
            <a:noFill/>
          </a:ln>
          <a:effectLst>
            <a:outerShdw blurRad="292100" dist="139700" dir="2700000" algn="tl" rotWithShape="0">
              <a:srgbClr val="333333">
                <a:alpha val="65000"/>
              </a:srgbClr>
            </a:outerShdw>
          </a:effectLst>
        </p:spPr>
      </p:pic>
      <p:pic>
        <p:nvPicPr>
          <p:cNvPr id="5127" name="Picture 4" descr="p7 拷贝"/>
          <p:cNvPicPr>
            <a:picLocks noChangeAspect="1" noChangeArrowheads="1"/>
          </p:cNvPicPr>
          <p:nvPr/>
        </p:nvPicPr>
        <p:blipFill>
          <a:blip r:embed="rId3" cstate="print"/>
          <a:srcRect/>
          <a:stretch>
            <a:fillRect/>
          </a:stretch>
        </p:blipFill>
        <p:spPr bwMode="auto">
          <a:xfrm>
            <a:off x="3352800" y="1905000"/>
            <a:ext cx="3331369" cy="2831664"/>
          </a:xfrm>
          <a:prstGeom prst="rect">
            <a:avLst/>
          </a:prstGeom>
          <a:ln>
            <a:noFill/>
          </a:ln>
          <a:effectLst>
            <a:outerShdw blurRad="292100" dist="139700" dir="2700000" algn="tl" rotWithShape="0">
              <a:srgbClr val="333333">
                <a:alpha val="65000"/>
              </a:srgbClr>
            </a:outerShdw>
          </a:effectLst>
        </p:spPr>
      </p:pic>
      <p:pic>
        <p:nvPicPr>
          <p:cNvPr id="5122" name="Picture 4" descr="p7 拷贝"/>
          <p:cNvPicPr>
            <a:picLocks noGrp="1" noChangeAspect="1" noChangeArrowheads="1"/>
          </p:cNvPicPr>
          <p:nvPr>
            <p:ph sz="quarter" idx="4294967295"/>
          </p:nvPr>
        </p:nvPicPr>
        <p:blipFill>
          <a:blip r:embed="rId4" cstate="print"/>
          <a:srcRect/>
          <a:stretch>
            <a:fillRect/>
          </a:stretch>
        </p:blipFill>
        <p:spPr>
          <a:xfrm>
            <a:off x="838200" y="1615281"/>
            <a:ext cx="2699471" cy="2484219"/>
          </a:xfrm>
          <a:prstGeom prst="rect">
            <a:avLst/>
          </a:prstGeom>
          <a:ln>
            <a:noFill/>
          </a:ln>
          <a:effectLst>
            <a:outerShdw blurRad="292100" dist="139700" dir="2700000" algn="tl" rotWithShape="0">
              <a:srgbClr val="333333">
                <a:alpha val="65000"/>
              </a:srgbClr>
            </a:outerShdw>
          </a:effectLst>
        </p:spPr>
      </p:pic>
      <p:sp>
        <p:nvSpPr>
          <p:cNvPr id="9" name="文本占位符 2"/>
          <p:cNvSpPr txBox="1">
            <a:spLocks/>
          </p:cNvSpPr>
          <p:nvPr/>
        </p:nvSpPr>
        <p:spPr>
          <a:xfrm>
            <a:off x="2514600" y="990600"/>
            <a:ext cx="4620465" cy="381000"/>
          </a:xfrm>
          <a:prstGeom prst="rect">
            <a:avLst/>
          </a:prstGeom>
        </p:spPr>
        <p:txBody>
          <a:bodyPr vert="horz" lIns="91440" tIns="45720" rIns="91440" bIns="45720" rtlCol="0" anchor="b">
            <a:normAutofit fontScale="775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Wingdings 2" pitchFamily="18" charset="2"/>
              <a:buNone/>
            </a:pPr>
            <a:r>
              <a:rPr lang="en-US" altLang="zh-CN"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A</a:t>
            </a:r>
            <a:r>
              <a:rPr lang="zh-CN" altLang="en-US"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 </a:t>
            </a:r>
            <a:r>
              <a:rPr lang="en-US" altLang="zh-CN"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type</a:t>
            </a:r>
            <a:r>
              <a:rPr lang="zh-CN" altLang="en-US"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r>
              <a:rPr lang="en-US" altLang="zh-CN"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old conventional design</a:t>
            </a:r>
            <a:r>
              <a:rPr lang="zh-CN" altLang="en-US"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idx="4294967295"/>
          </p:nvPr>
        </p:nvSpPr>
        <p:spPr>
          <a:xfrm>
            <a:off x="4114800" y="2971800"/>
            <a:ext cx="4572000" cy="2951266"/>
          </a:xfrm>
        </p:spPr>
        <p:txBody>
          <a:bodyPr>
            <a:normAutofit/>
          </a:bodyPr>
          <a:lstStyle/>
          <a:p>
            <a:pPr marL="0" indent="0">
              <a:buFont typeface="Wingdings 2" pitchFamily="18" charset="2"/>
              <a:buNone/>
            </a:pPr>
            <a:r>
              <a:rPr lang="en-US" altLang="zh-CN" b="1" dirty="0" smtClean="0">
                <a:latin typeface="Times New Roman" pitchFamily="18" charset="0"/>
                <a:ea typeface="楷体_GB2312" pitchFamily="49" charset="-122"/>
                <a:cs typeface="Times New Roman" pitchFamily="18" charset="0"/>
              </a:rPr>
              <a:t>The mixer adopt centralized lubrication, greasing efficiency enhanced remarkably, careless greasing omission avoided.</a:t>
            </a:r>
            <a:endParaRPr lang="zh-CN" altLang="en-US" b="1" dirty="0" smtClean="0">
              <a:latin typeface="Times New Roman" pitchFamily="18" charset="0"/>
              <a:ea typeface="楷体_GB2312" pitchFamily="49" charset="-122"/>
              <a:cs typeface="Times New Roman" pitchFamily="18" charset="0"/>
            </a:endParaRPr>
          </a:p>
        </p:txBody>
      </p:sp>
      <p:pic>
        <p:nvPicPr>
          <p:cNvPr id="37891" name="Picture 3" descr="PICT6360"/>
          <p:cNvPicPr>
            <a:picLocks noChangeAspect="1" noChangeArrowheads="1"/>
          </p:cNvPicPr>
          <p:nvPr/>
        </p:nvPicPr>
        <p:blipFill>
          <a:blip r:embed="rId2" cstate="print"/>
          <a:srcRect/>
          <a:stretch>
            <a:fillRect/>
          </a:stretch>
        </p:blipFill>
        <p:spPr bwMode="auto">
          <a:xfrm>
            <a:off x="533400" y="2057400"/>
            <a:ext cx="3257550" cy="4343400"/>
          </a:xfrm>
          <a:prstGeom prst="rect">
            <a:avLst/>
          </a:prstGeom>
          <a:ln>
            <a:noFill/>
          </a:ln>
          <a:effectLst>
            <a:softEdge rad="112500"/>
          </a:effectLst>
        </p:spPr>
      </p:pic>
      <p:sp>
        <p:nvSpPr>
          <p:cNvPr id="5" name="Rectangle 2"/>
          <p:cNvSpPr txBox="1">
            <a:spLocks/>
          </p:cNvSpPr>
          <p:nvPr/>
        </p:nvSpPr>
        <p:spPr>
          <a:xfrm>
            <a:off x="381000" y="457200"/>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000" dirty="0" smtClean="0">
                <a:latin typeface="Times New Roman" pitchFamily="18" charset="0"/>
                <a:cs typeface="Times New Roman" pitchFamily="18" charset="0"/>
              </a:rPr>
              <a:t>Horizontal Twin Shaft Forcible Concrete Mixer</a:t>
            </a:r>
          </a:p>
          <a:p>
            <a:endParaRPr lang="en-US" altLang="zh-CN" sz="2000" dirty="0" smtClean="0">
              <a:solidFill>
                <a:srgbClr val="FFFF00"/>
              </a:solidFill>
              <a:latin typeface="Times New Roman" pitchFamily="18" charset="0"/>
              <a:cs typeface="Times New Roman" pitchFamily="18" charset="0"/>
            </a:endParaRPr>
          </a:p>
          <a:p>
            <a:r>
              <a:rPr lang="en-US" altLang="zh-CN" sz="2000" dirty="0" smtClean="0">
                <a:solidFill>
                  <a:srgbClr val="FFFF00"/>
                </a:solidFill>
                <a:latin typeface="Times New Roman" pitchFamily="18" charset="0"/>
                <a:cs typeface="Times New Roman" pitchFamily="18" charset="0"/>
              </a:rPr>
              <a:t>Centralized lubrication</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双卧轴商品"/>
          <p:cNvPicPr>
            <a:picLocks noChangeAspect="1" noChangeArrowheads="1"/>
          </p:cNvPicPr>
          <p:nvPr/>
        </p:nvPicPr>
        <p:blipFill>
          <a:blip r:embed="rId2" cstate="print">
            <a:clrChange>
              <a:clrFrom>
                <a:srgbClr val="FFFFFF"/>
              </a:clrFrom>
              <a:clrTo>
                <a:srgbClr val="FFFFFF">
                  <a:alpha val="0"/>
                </a:srgbClr>
              </a:clrTo>
            </a:clrChange>
          </a:blip>
          <a:srcRect l="24051" t="7416" r="10127" b="12862"/>
          <a:stretch>
            <a:fillRect/>
          </a:stretch>
        </p:blipFill>
        <p:spPr bwMode="auto">
          <a:xfrm>
            <a:off x="1219199" y="1415317"/>
            <a:ext cx="6558067" cy="5423018"/>
          </a:xfrm>
          <a:prstGeom prst="rect">
            <a:avLst/>
          </a:prstGeom>
          <a:noFill/>
          <a:ln w="9525">
            <a:noFill/>
            <a:miter lim="800000"/>
            <a:headEnd/>
            <a:tailEnd/>
          </a:ln>
        </p:spPr>
      </p:pic>
      <p:sp>
        <p:nvSpPr>
          <p:cNvPr id="39939" name="Rectangle 3"/>
          <p:cNvSpPr>
            <a:spLocks noGrp="1"/>
          </p:cNvSpPr>
          <p:nvPr>
            <p:ph idx="4294967295"/>
          </p:nvPr>
        </p:nvSpPr>
        <p:spPr>
          <a:xfrm>
            <a:off x="381000" y="2743200"/>
            <a:ext cx="2057400" cy="1295400"/>
          </a:xfrm>
          <a:noFill/>
          <a:ln w="9525">
            <a:noFill/>
            <a:miter lim="800000"/>
            <a:headEnd/>
            <a:tailEnd/>
          </a:ln>
        </p:spPr>
        <p:txBody>
          <a:bodyPr>
            <a:noAutofit/>
          </a:bodyPr>
          <a:lstStyle/>
          <a:p>
            <a:pPr marL="0" indent="0" eaLnBrk="0" fontAlgn="base" hangingPunct="0">
              <a:spcAft>
                <a:spcPct val="0"/>
              </a:spcAft>
              <a:buSzPct val="50000"/>
              <a:buNone/>
            </a:pPr>
            <a:r>
              <a:rPr lang="en-US" altLang="zh-CN" sz="1600" b="1" dirty="0" smtClean="0">
                <a:solidFill>
                  <a:schemeClr val="tx1">
                    <a:lumMod val="95000"/>
                    <a:lumOff val="5000"/>
                  </a:schemeClr>
                </a:solidFill>
                <a:latin typeface="楷体_GB2312" pitchFamily="49" charset="-122"/>
                <a:ea typeface="楷体_GB2312" pitchFamily="49" charset="-122"/>
              </a:rPr>
              <a:t>The instructions make operation simple and accurate</a:t>
            </a:r>
            <a:endParaRPr lang="zh-CN" altLang="en-US" sz="1600" b="1" dirty="0">
              <a:solidFill>
                <a:schemeClr val="tx1">
                  <a:lumMod val="95000"/>
                  <a:lumOff val="5000"/>
                </a:schemeClr>
              </a:solidFill>
              <a:latin typeface="楷体_GB2312" pitchFamily="49" charset="-122"/>
              <a:ea typeface="楷体_GB2312" pitchFamily="49" charset="-122"/>
            </a:endParaRPr>
          </a:p>
        </p:txBody>
      </p:sp>
      <p:grpSp>
        <p:nvGrpSpPr>
          <p:cNvPr id="3" name="组合 2"/>
          <p:cNvGrpSpPr/>
          <p:nvPr/>
        </p:nvGrpSpPr>
        <p:grpSpPr>
          <a:xfrm>
            <a:off x="5869557" y="4648200"/>
            <a:ext cx="2590801" cy="1550154"/>
            <a:chOff x="5869557" y="4648200"/>
            <a:chExt cx="2590801" cy="1550154"/>
          </a:xfrm>
        </p:grpSpPr>
        <p:sp>
          <p:nvSpPr>
            <p:cNvPr id="16" name="圆角矩形标注 15"/>
            <p:cNvSpPr/>
            <p:nvPr/>
          </p:nvSpPr>
          <p:spPr>
            <a:xfrm>
              <a:off x="5869557" y="4648200"/>
              <a:ext cx="2590801" cy="1550154"/>
            </a:xfrm>
            <a:prstGeom prst="wedgeRoundRectCallout">
              <a:avLst>
                <a:gd name="adj1" fmla="val -69546"/>
                <a:gd name="adj2" fmla="val -79135"/>
                <a:gd name="adj3" fmla="val 16667"/>
              </a:avLst>
            </a:prstGeom>
            <a:solidFill>
              <a:schemeClr val="lt1">
                <a:alpha val="51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39940" name="Picture 6" descr="PICT6490"/>
            <p:cNvPicPr>
              <a:picLocks noChangeAspect="1" noChangeArrowheads="1"/>
            </p:cNvPicPr>
            <p:nvPr/>
          </p:nvPicPr>
          <p:blipFill>
            <a:blip r:embed="rId3" cstate="print"/>
            <a:srcRect l="9210" t="21053" r="18420" b="10527"/>
            <a:stretch>
              <a:fillRect/>
            </a:stretch>
          </p:blipFill>
          <p:spPr bwMode="auto">
            <a:xfrm>
              <a:off x="5983858" y="4648200"/>
              <a:ext cx="2362200" cy="1473687"/>
            </a:xfrm>
            <a:prstGeom prst="rect">
              <a:avLst/>
            </a:prstGeom>
            <a:ln>
              <a:noFill/>
            </a:ln>
            <a:effectLst>
              <a:softEdge rad="112500"/>
            </a:effectLst>
          </p:spPr>
        </p:pic>
      </p:grpSp>
      <p:grpSp>
        <p:nvGrpSpPr>
          <p:cNvPr id="4" name="组合 3"/>
          <p:cNvGrpSpPr/>
          <p:nvPr/>
        </p:nvGrpSpPr>
        <p:grpSpPr>
          <a:xfrm>
            <a:off x="6248400" y="1510712"/>
            <a:ext cx="2590801" cy="1321975"/>
            <a:chOff x="6248400" y="1510712"/>
            <a:chExt cx="2590801" cy="1321975"/>
          </a:xfrm>
        </p:grpSpPr>
        <p:sp>
          <p:nvSpPr>
            <p:cNvPr id="15" name="圆角矩形标注 14"/>
            <p:cNvSpPr/>
            <p:nvPr/>
          </p:nvSpPr>
          <p:spPr>
            <a:xfrm>
              <a:off x="6248400" y="1524000"/>
              <a:ext cx="2590801" cy="1295400"/>
            </a:xfrm>
            <a:prstGeom prst="wedgeRoundRectCallout">
              <a:avLst>
                <a:gd name="adj1" fmla="val -94989"/>
                <a:gd name="adj2" fmla="val 108888"/>
                <a:gd name="adj3" fmla="val 16667"/>
              </a:avLst>
            </a:prstGeom>
            <a:solidFill>
              <a:schemeClr val="lt1">
                <a:alpha val="51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39941" name="Picture 7" descr="DSCF1731"/>
            <p:cNvPicPr>
              <a:picLocks noChangeAspect="1" noChangeArrowheads="1"/>
            </p:cNvPicPr>
            <p:nvPr/>
          </p:nvPicPr>
          <p:blipFill>
            <a:blip r:embed="rId4" cstate="print"/>
            <a:srcRect t="14815" b="22223"/>
            <a:stretch>
              <a:fillRect/>
            </a:stretch>
          </p:blipFill>
          <p:spPr bwMode="auto">
            <a:xfrm>
              <a:off x="6260390" y="1510712"/>
              <a:ext cx="2578811" cy="1321975"/>
            </a:xfrm>
            <a:prstGeom prst="rect">
              <a:avLst/>
            </a:prstGeom>
            <a:ln>
              <a:noFill/>
            </a:ln>
            <a:effectLst>
              <a:softEdge rad="112500"/>
            </a:effectLst>
          </p:spPr>
        </p:pic>
      </p:grpSp>
      <p:sp>
        <p:nvSpPr>
          <p:cNvPr id="39945" name="Rectangle 15"/>
          <p:cNvSpPr>
            <a:spLocks/>
          </p:cNvSpPr>
          <p:nvPr/>
        </p:nvSpPr>
        <p:spPr bwMode="auto">
          <a:xfrm>
            <a:off x="7164957" y="3867466"/>
            <a:ext cx="1828801" cy="777512"/>
          </a:xfrm>
          <a:prstGeom prst="rect">
            <a:avLst/>
          </a:prstGeom>
          <a:noFill/>
          <a:ln w="9525">
            <a:noFill/>
            <a:miter lim="800000"/>
            <a:headEnd/>
            <a:tailEnd/>
          </a:ln>
        </p:spPr>
        <p:txBody>
          <a:bodyPr/>
          <a:lstStyle/>
          <a:p>
            <a:pPr algn="l" fontAlgn="base">
              <a:lnSpc>
                <a:spcPct val="100000"/>
              </a:lnSpc>
            </a:pPr>
            <a:r>
              <a:rPr lang="en-US" altLang="zh-CN" sz="1400" b="1" dirty="0" smtClean="0">
                <a:solidFill>
                  <a:schemeClr val="tx1">
                    <a:lumMod val="95000"/>
                    <a:lumOff val="5000"/>
                  </a:schemeClr>
                </a:solidFill>
                <a:latin typeface="楷体_GB2312" pitchFamily="49" charset="-122"/>
                <a:ea typeface="楷体_GB2312" pitchFamily="49" charset="-122"/>
              </a:rPr>
              <a:t>This warning make your operation more safe</a:t>
            </a:r>
            <a:endParaRPr lang="zh-CN" altLang="en-US" sz="1400" b="1" dirty="0">
              <a:solidFill>
                <a:schemeClr val="tx1">
                  <a:lumMod val="95000"/>
                  <a:lumOff val="5000"/>
                </a:schemeClr>
              </a:solidFill>
              <a:latin typeface="楷体_GB2312" pitchFamily="49" charset="-122"/>
              <a:ea typeface="楷体_GB2312" pitchFamily="49" charset="-122"/>
            </a:endParaRPr>
          </a:p>
        </p:txBody>
      </p:sp>
      <p:sp>
        <p:nvSpPr>
          <p:cNvPr id="39946" name="Rectangle 16"/>
          <p:cNvSpPr>
            <a:spLocks/>
          </p:cNvSpPr>
          <p:nvPr/>
        </p:nvSpPr>
        <p:spPr bwMode="auto">
          <a:xfrm>
            <a:off x="7086600" y="2851135"/>
            <a:ext cx="1907158" cy="947286"/>
          </a:xfrm>
          <a:prstGeom prst="rect">
            <a:avLst/>
          </a:prstGeom>
          <a:noFill/>
          <a:ln w="9525">
            <a:noFill/>
            <a:miter lim="800000"/>
            <a:headEnd/>
            <a:tailEnd/>
          </a:ln>
        </p:spPr>
        <p:txBody>
          <a:bodyPr/>
          <a:lstStyle/>
          <a:p>
            <a:pPr algn="l" fontAlgn="base">
              <a:lnSpc>
                <a:spcPct val="100000"/>
              </a:lnSpc>
            </a:pPr>
            <a:r>
              <a:rPr lang="en-US" altLang="zh-CN" sz="1600" b="1" dirty="0" smtClean="0">
                <a:solidFill>
                  <a:schemeClr val="tx1">
                    <a:lumMod val="95000"/>
                    <a:lumOff val="5000"/>
                  </a:schemeClr>
                </a:solidFill>
                <a:latin typeface="楷体_GB2312" pitchFamily="49" charset="-122"/>
                <a:ea typeface="楷体_GB2312" pitchFamily="49" charset="-122"/>
              </a:rPr>
              <a:t>This instruction make maintenance easy</a:t>
            </a:r>
            <a:endParaRPr lang="zh-CN" altLang="en-US" sz="2000" b="1" dirty="0">
              <a:solidFill>
                <a:schemeClr val="tx1">
                  <a:lumMod val="95000"/>
                  <a:lumOff val="5000"/>
                </a:schemeClr>
              </a:solidFill>
              <a:latin typeface="楷体_GB2312" pitchFamily="49" charset="-122"/>
              <a:ea typeface="楷体_GB2312" pitchFamily="49" charset="-122"/>
            </a:endParaRPr>
          </a:p>
        </p:txBody>
      </p:sp>
      <p:grpSp>
        <p:nvGrpSpPr>
          <p:cNvPr id="5" name="组合 4"/>
          <p:cNvGrpSpPr/>
          <p:nvPr/>
        </p:nvGrpSpPr>
        <p:grpSpPr>
          <a:xfrm>
            <a:off x="560739" y="4064708"/>
            <a:ext cx="1801462" cy="2438400"/>
            <a:chOff x="560739" y="4064708"/>
            <a:chExt cx="1801462" cy="2438400"/>
          </a:xfrm>
        </p:grpSpPr>
        <p:sp>
          <p:nvSpPr>
            <p:cNvPr id="17" name="圆角矩形标注 16"/>
            <p:cNvSpPr/>
            <p:nvPr/>
          </p:nvSpPr>
          <p:spPr>
            <a:xfrm>
              <a:off x="560739" y="4064708"/>
              <a:ext cx="1801462" cy="2438400"/>
            </a:xfrm>
            <a:prstGeom prst="wedgeRoundRectCallout">
              <a:avLst>
                <a:gd name="adj1" fmla="val 118666"/>
                <a:gd name="adj2" fmla="val -69700"/>
                <a:gd name="adj3" fmla="val 16667"/>
              </a:avLst>
            </a:prstGeom>
            <a:solidFill>
              <a:schemeClr val="lt1">
                <a:alpha val="51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39947" name="Picture 17" descr="PICT6355"/>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25000"/>
                      </a14:imgEffect>
                      <a14:imgEffect>
                        <a14:brightnessContrast bright="40000"/>
                      </a14:imgEffect>
                    </a14:imgLayer>
                  </a14:imgProps>
                </a:ext>
              </a:extLst>
            </a:blip>
            <a:srcRect l="5556"/>
            <a:stretch>
              <a:fillRect/>
            </a:stretch>
          </p:blipFill>
          <p:spPr bwMode="auto">
            <a:xfrm>
              <a:off x="609600" y="4079456"/>
              <a:ext cx="1676400" cy="2366682"/>
            </a:xfrm>
            <a:prstGeom prst="rect">
              <a:avLst/>
            </a:prstGeom>
            <a:ln>
              <a:noFill/>
            </a:ln>
            <a:effectLst>
              <a:softEdge rad="112500"/>
            </a:effectLst>
          </p:spPr>
        </p:pic>
      </p:grpSp>
      <p:sp>
        <p:nvSpPr>
          <p:cNvPr id="13" name="Rectangle 2"/>
          <p:cNvSpPr txBox="1">
            <a:spLocks/>
          </p:cNvSpPr>
          <p:nvPr/>
        </p:nvSpPr>
        <p:spPr>
          <a:xfrm>
            <a:off x="304800" y="533400"/>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600" dirty="0" smtClean="0">
                <a:latin typeface="Times New Roman" pitchFamily="18" charset="0"/>
                <a:cs typeface="Times New Roman" pitchFamily="18" charset="0"/>
              </a:rPr>
              <a:t>Horizontal Twin Shaft Forcible Concrete Mixer</a:t>
            </a:r>
          </a:p>
          <a:p>
            <a:r>
              <a:rPr lang="en-US" altLang="zh-CN" sz="2400" dirty="0" smtClean="0">
                <a:solidFill>
                  <a:srgbClr val="FFFF00"/>
                </a:solidFill>
                <a:effectLst>
                  <a:outerShdw blurRad="38100" dist="38100" dir="2700000" algn="tl">
                    <a:srgbClr val="000000">
                      <a:alpha val="43137"/>
                    </a:srgbClr>
                  </a:outerShdw>
                </a:effectLst>
              </a:rPr>
              <a:t>Instruction plate</a:t>
            </a:r>
            <a:endParaRPr lang="zh-CN" altLang="en-US" dirty="0">
              <a:solidFill>
                <a:srgbClr val="FFFF00"/>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文本占位符 3"/>
          <p:cNvSpPr>
            <a:spLocks noGrp="1"/>
          </p:cNvSpPr>
          <p:nvPr>
            <p:ph type="body" sz="half" idx="4294967295"/>
          </p:nvPr>
        </p:nvSpPr>
        <p:spPr>
          <a:xfrm>
            <a:off x="3657600" y="2819400"/>
            <a:ext cx="4953000" cy="3124200"/>
          </a:xfrm>
        </p:spPr>
        <p:txBody>
          <a:bodyPr>
            <a:normAutofit fontScale="70000" lnSpcReduction="20000"/>
          </a:bodyPr>
          <a:lstStyle/>
          <a:p>
            <a:pPr>
              <a:lnSpc>
                <a:spcPct val="150000"/>
              </a:lnSpc>
              <a:buFont typeface="Wingdings" pitchFamily="2" charset="2"/>
              <a:buChar char="Ø"/>
            </a:pPr>
            <a:r>
              <a:rPr lang="en-US" altLang="zh-CN" sz="2000" b="1" dirty="0" smtClean="0">
                <a:latin typeface="楷体_GB2312" pitchFamily="49" charset="-122"/>
                <a:ea typeface="楷体_GB2312" pitchFamily="49" charset="-122"/>
              </a:rPr>
              <a:t>Subtraction weighing technology used for powder additive dosing. Connect screw conveyor onto weighing hopper, by the screw conveyor the additive is discharged on the aggregates which are already on the running belt, therefore prevent the additive adhere onto belt.</a:t>
            </a:r>
          </a:p>
          <a:p>
            <a:pPr>
              <a:lnSpc>
                <a:spcPct val="150000"/>
              </a:lnSpc>
              <a:buFont typeface="Wingdings" pitchFamily="2" charset="2"/>
              <a:buChar char="Ø"/>
            </a:pPr>
            <a:r>
              <a:rPr lang="en-US" altLang="zh-CN" sz="2000" b="1" dirty="0" smtClean="0">
                <a:latin typeface="楷体_GB2312" pitchFamily="49" charset="-122"/>
                <a:ea typeface="楷体_GB2312" pitchFamily="49" charset="-122"/>
              </a:rPr>
              <a:t>This device can improve dosing accuracy, and directly controlled with control system, make operation convenient, and avoid careless charging omission and /or extra charging.</a:t>
            </a:r>
            <a:endParaRPr lang="zh-CN" altLang="en-US" sz="2000" b="1" dirty="0" smtClean="0">
              <a:latin typeface="楷体_GB2312" pitchFamily="49" charset="-122"/>
              <a:ea typeface="楷体_GB2312" pitchFamily="49" charset="-122"/>
            </a:endParaRPr>
          </a:p>
        </p:txBody>
      </p:sp>
      <p:pic>
        <p:nvPicPr>
          <p:cNvPr id="40963" name="Picture 6" descr="RIMG1397"/>
          <p:cNvPicPr>
            <a:picLocks noChangeAspect="1" noChangeArrowheads="1"/>
          </p:cNvPicPr>
          <p:nvPr/>
        </p:nvPicPr>
        <p:blipFill>
          <a:blip r:embed="rId2" cstate="print"/>
          <a:stretch>
            <a:fillRect/>
          </a:stretch>
        </p:blipFill>
        <p:spPr bwMode="auto">
          <a:xfrm>
            <a:off x="609600" y="2133600"/>
            <a:ext cx="2971800" cy="3962400"/>
          </a:xfrm>
          <a:prstGeom prst="rect">
            <a:avLst/>
          </a:prstGeom>
          <a:ln>
            <a:noFill/>
          </a:ln>
          <a:effectLst>
            <a:outerShdw blurRad="292100" dist="139700" dir="2700000" algn="tl" rotWithShape="0">
              <a:srgbClr val="333333">
                <a:alpha val="65000"/>
              </a:srgbClr>
            </a:outerShdw>
          </a:effectLst>
        </p:spPr>
      </p:pic>
      <p:sp>
        <p:nvSpPr>
          <p:cNvPr id="6" name="Rectangle 2"/>
          <p:cNvSpPr txBox="1">
            <a:spLocks/>
          </p:cNvSpPr>
          <p:nvPr/>
        </p:nvSpPr>
        <p:spPr>
          <a:xfrm>
            <a:off x="533400" y="457200"/>
            <a:ext cx="8229600" cy="957072"/>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effectLst>
                  <a:outerShdw blurRad="38100" dist="38100" dir="2700000" algn="tl">
                    <a:srgbClr val="000000">
                      <a:alpha val="43137"/>
                    </a:srgbClr>
                  </a:outerShdw>
                </a:effectLst>
                <a:latin typeface="Times New Roman" pitchFamily="18" charset="0"/>
                <a:cs typeface="Times New Roman" pitchFamily="18" charset="0"/>
              </a:rPr>
              <a:t>Subtraction weighing used for powder additive</a:t>
            </a:r>
          </a:p>
          <a:p>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a:xfrm>
            <a:off x="457200" y="2438400"/>
            <a:ext cx="3276600" cy="1905000"/>
          </a:xfrm>
        </p:spPr>
        <p:txBody>
          <a:bodyPr>
            <a:noAutofit/>
          </a:bodyPr>
          <a:lstStyle/>
          <a:p>
            <a:pPr algn="l" eaLnBrk="1" hangingPunct="1"/>
            <a:r>
              <a:rPr lang="en-US" altLang="zh-CN" sz="1800" b="1" dirty="0" smtClean="0">
                <a:solidFill>
                  <a:schemeClr val="tx2"/>
                </a:solidFill>
                <a:latin typeface="Times New Roman" pitchFamily="18" charset="0"/>
                <a:ea typeface="楷体_GB2312" pitchFamily="49" charset="-122"/>
                <a:cs typeface="Times New Roman" pitchFamily="18" charset="0"/>
              </a:rPr>
              <a:t>Belt conveyor employ trough-</a:t>
            </a:r>
            <a:r>
              <a:rPr lang="en-US" altLang="zh-CN" sz="1800" b="1" dirty="0" err="1" smtClean="0">
                <a:solidFill>
                  <a:schemeClr val="tx2"/>
                </a:solidFill>
                <a:latin typeface="Times New Roman" pitchFamily="18" charset="0"/>
                <a:ea typeface="楷体_GB2312" pitchFamily="49" charset="-122"/>
                <a:cs typeface="Times New Roman" pitchFamily="18" charset="0"/>
              </a:rPr>
              <a:t>forerake</a:t>
            </a:r>
            <a:r>
              <a:rPr lang="en-US" altLang="zh-CN" sz="1800" b="1" dirty="0" smtClean="0">
                <a:solidFill>
                  <a:schemeClr val="tx2"/>
                </a:solidFill>
                <a:latin typeface="Times New Roman" pitchFamily="18" charset="0"/>
                <a:ea typeface="楷体_GB2312" pitchFamily="49" charset="-122"/>
                <a:cs typeface="Times New Roman" pitchFamily="18" charset="0"/>
              </a:rPr>
              <a:t>-support rollers, it can be self-adjusted to keep proper alignment  while the belt running, to avoid materials falling out. It is maintenance free.</a:t>
            </a:r>
            <a:endParaRPr lang="zh-CN" altLang="en-US" sz="1800" b="1" dirty="0">
              <a:solidFill>
                <a:schemeClr val="tx2"/>
              </a:solidFill>
              <a:latin typeface="Times New Roman" pitchFamily="18" charset="0"/>
              <a:ea typeface="楷体_GB2312" pitchFamily="49" charset="-122"/>
              <a:cs typeface="Times New Roman" pitchFamily="18" charset="0"/>
            </a:endParaRPr>
          </a:p>
        </p:txBody>
      </p:sp>
      <p:pic>
        <p:nvPicPr>
          <p:cNvPr id="22531" name="内容占位符 3" descr="PICT0280.JPG"/>
          <p:cNvPicPr>
            <a:picLocks noGrp="1" noChangeAspect="1"/>
          </p:cNvPicPr>
          <p:nvPr>
            <p:ph idx="4294967295"/>
          </p:nvPr>
        </p:nvPicPr>
        <p:blipFill>
          <a:blip r:embed="rId2" cstate="print"/>
          <a:srcRect/>
          <a:stretch>
            <a:fillRect/>
          </a:stretch>
        </p:blipFill>
        <p:spPr>
          <a:xfrm>
            <a:off x="4114800" y="2590800"/>
            <a:ext cx="4572000" cy="3428399"/>
          </a:xfrm>
          <a:prstGeom prst="rect">
            <a:avLst/>
          </a:prstGeom>
          <a:ln>
            <a:noFill/>
          </a:ln>
          <a:effectLst>
            <a:outerShdw blurRad="292100" dist="139700" dir="2700000" algn="tl" rotWithShape="0">
              <a:srgbClr val="333333">
                <a:alpha val="65000"/>
              </a:srgbClr>
            </a:outerShdw>
          </a:effectLst>
        </p:spPr>
      </p:pic>
      <p:sp>
        <p:nvSpPr>
          <p:cNvPr id="4" name="Rectangle 2"/>
          <p:cNvSpPr txBox="1">
            <a:spLocks/>
          </p:cNvSpPr>
          <p:nvPr/>
        </p:nvSpPr>
        <p:spPr>
          <a:xfrm>
            <a:off x="609600" y="490728"/>
            <a:ext cx="8229600" cy="804672"/>
          </a:xfrm>
          <a:prstGeom prst="rect">
            <a:avLst/>
          </a:prstGeom>
        </p:spPr>
        <p:txBody>
          <a:bodyPr vert="horz" lIns="91440" tIns="45720" rIns="91440" bIns="45720" rtlCol="0" anchor="ctr">
            <a:normAutofit/>
          </a:bodyPr>
          <a:lstStyle>
            <a:defPPr>
              <a:defRPr lang="en-US"/>
            </a:defPPr>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800" dirty="0" smtClean="0">
                <a:latin typeface="Times New Roman" pitchFamily="18" charset="0"/>
                <a:cs typeface="Times New Roman" pitchFamily="18" charset="0"/>
              </a:rPr>
              <a:t>Self-aligning belt conveyor</a:t>
            </a:r>
            <a:endParaRPr lang="zh-CN" altLang="en-US" sz="2800" dirty="0">
              <a:latin typeface="Times New Roman" pitchFamily="18" charset="0"/>
              <a:cs typeface="Times New Roman" pitchFamily="18" charset="0"/>
            </a:endParaRPr>
          </a:p>
        </p:txBody>
      </p:sp>
      <p:sp>
        <p:nvSpPr>
          <p:cNvPr id="5" name="标题 1"/>
          <p:cNvSpPr txBox="1">
            <a:spLocks/>
          </p:cNvSpPr>
          <p:nvPr/>
        </p:nvSpPr>
        <p:spPr>
          <a:xfrm>
            <a:off x="457200" y="4572000"/>
            <a:ext cx="3581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altLang="zh-CN" sz="1600" b="1" dirty="0" smtClean="0">
                <a:solidFill>
                  <a:schemeClr val="tx1">
                    <a:lumMod val="95000"/>
                    <a:lumOff val="5000"/>
                  </a:schemeClr>
                </a:solidFill>
                <a:latin typeface="楷体_GB2312" pitchFamily="49" charset="-122"/>
                <a:ea typeface="楷体_GB2312" pitchFamily="49" charset="-122"/>
              </a:rPr>
              <a:t>we own</a:t>
            </a:r>
            <a:r>
              <a:rPr lang="zh-CN" altLang="en-US" sz="1600" b="1" dirty="0" smtClean="0">
                <a:solidFill>
                  <a:schemeClr val="tx1">
                    <a:lumMod val="95000"/>
                    <a:lumOff val="5000"/>
                  </a:schemeClr>
                </a:solidFill>
                <a:latin typeface="楷体_GB2312" pitchFamily="49" charset="-122"/>
                <a:ea typeface="楷体_GB2312" pitchFamily="49" charset="-122"/>
              </a:rPr>
              <a:t> </a:t>
            </a:r>
            <a:r>
              <a:rPr lang="en-US" altLang="zh-CN" sz="1600" b="1" dirty="0" smtClean="0">
                <a:solidFill>
                  <a:schemeClr val="tx1">
                    <a:lumMod val="95000"/>
                    <a:lumOff val="5000"/>
                  </a:schemeClr>
                </a:solidFill>
                <a:latin typeface="楷体_GB2312" pitchFamily="49" charset="-122"/>
                <a:ea typeface="楷体_GB2312" pitchFamily="49" charset="-122"/>
              </a:rPr>
              <a:t>national license to manufacture belt conveyor. License No.</a:t>
            </a:r>
            <a:r>
              <a:rPr lang="zh-CN" altLang="en-US" sz="1600" b="1" dirty="0" smtClean="0">
                <a:solidFill>
                  <a:srgbClr val="FF0000"/>
                </a:solidFill>
                <a:latin typeface="楷体_GB2312" pitchFamily="49" charset="-122"/>
                <a:ea typeface="楷体_GB2312" pitchFamily="49" charset="-122"/>
              </a:rPr>
              <a:t> </a:t>
            </a:r>
            <a:r>
              <a:rPr lang="en-US" altLang="zh-CN" sz="1600" b="1" dirty="0" smtClean="0">
                <a:solidFill>
                  <a:schemeClr val="tx1">
                    <a:lumMod val="95000"/>
                    <a:lumOff val="5000"/>
                  </a:schemeClr>
                </a:solidFill>
                <a:latin typeface="楷体_GB2312" pitchFamily="49" charset="-122"/>
                <a:ea typeface="楷体_GB2312" pitchFamily="49" charset="-122"/>
              </a:rPr>
              <a:t>XK06-005-00618</a:t>
            </a:r>
            <a:endParaRPr lang="zh-CN" altLang="en-US" sz="1600" b="1" dirty="0" smtClean="0">
              <a:solidFill>
                <a:schemeClr val="tx1">
                  <a:lumMod val="95000"/>
                  <a:lumOff val="5000"/>
                </a:schemeClr>
              </a:solidFill>
              <a:latin typeface="楷体_GB2312" pitchFamily="49" charset="-122"/>
              <a:ea typeface="楷体_GB2312" pitchFamily="49" charset="-122"/>
            </a:endParaRPr>
          </a:p>
        </p:txBody>
      </p:sp>
      <p:pic>
        <p:nvPicPr>
          <p:cNvPr id="1026" name="Picture 2" descr="\\陈涛\共享文件夹\11工业产品生产许可证（正）.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381000"/>
            <a:ext cx="2444590" cy="1728216"/>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685800" y="1752600"/>
            <a:ext cx="7696200" cy="1252728"/>
          </a:xfrm>
        </p:spPr>
        <p:txBody>
          <a:bodyPr>
            <a:normAutofit fontScale="90000"/>
          </a:bodyPr>
          <a:lstStyle/>
          <a:p>
            <a:pPr algn="l" eaLnBrk="1" hangingPunct="1"/>
            <a:r>
              <a:rPr lang="en-US" altLang="zh-CN" sz="2000" dirty="0" smtClean="0">
                <a:solidFill>
                  <a:srgbClr val="000099"/>
                </a:solidFill>
                <a:latin typeface="Times New Roman" pitchFamily="18" charset="0"/>
                <a:ea typeface="楷体_GB2312" pitchFamily="49" charset="-122"/>
                <a:cs typeface="Times New Roman" pitchFamily="18" charset="0"/>
              </a:rPr>
              <a:t>The automatic butterfly valve open when screw conveyor start, and shut off when screw conveyor stop. Therefore the motor start with light load. It can avoid impact and leaking due to cement collapse in silo, and avoid cement over charging and  wastage</a:t>
            </a:r>
            <a:r>
              <a:rPr lang="en-US" altLang="zh-CN" sz="2600" b="1" dirty="0" smtClean="0">
                <a:solidFill>
                  <a:schemeClr val="tx2"/>
                </a:solidFill>
                <a:latin typeface="Times New Roman" pitchFamily="18" charset="0"/>
                <a:ea typeface="楷体_GB2312" pitchFamily="49" charset="-122"/>
                <a:cs typeface="Times New Roman" pitchFamily="18" charset="0"/>
              </a:rPr>
              <a:t>.</a:t>
            </a:r>
            <a:endParaRPr lang="zh-CN" altLang="en-US" sz="2600" b="1" dirty="0">
              <a:solidFill>
                <a:schemeClr val="tx2"/>
              </a:solidFill>
              <a:latin typeface="Times New Roman" pitchFamily="18" charset="0"/>
              <a:ea typeface="楷体_GB2312" pitchFamily="49" charset="-122"/>
              <a:cs typeface="Times New Roman" pitchFamily="18" charset="0"/>
            </a:endParaRPr>
          </a:p>
        </p:txBody>
      </p:sp>
      <p:sp>
        <p:nvSpPr>
          <p:cNvPr id="41987" name="文本占位符 2"/>
          <p:cNvSpPr>
            <a:spLocks noGrp="1"/>
          </p:cNvSpPr>
          <p:nvPr>
            <p:ph type="body" idx="4294967295"/>
          </p:nvPr>
        </p:nvSpPr>
        <p:spPr>
          <a:xfrm>
            <a:off x="685800" y="5791200"/>
            <a:ext cx="2895600" cy="381000"/>
          </a:xfrm>
        </p:spPr>
        <p:txBody>
          <a:bodyPr anchor="b">
            <a:normAutofit fontScale="85000" lnSpcReduction="10000"/>
          </a:bodyPr>
          <a:lstStyle/>
          <a:p>
            <a:pPr marL="0" indent="0" eaLnBrk="1" hangingPunct="1">
              <a:buFont typeface="Wingdings 2" pitchFamily="18" charset="2"/>
              <a:buNone/>
            </a:pPr>
            <a:r>
              <a:rPr lang="en-US" altLang="zh-CN" sz="1800" b="1" dirty="0" smtClean="0">
                <a:solidFill>
                  <a:schemeClr val="tx1"/>
                </a:solidFill>
                <a:latin typeface="楷体_GB2312" pitchFamily="49" charset="-122"/>
                <a:ea typeface="楷体_GB2312" pitchFamily="49" charset="-122"/>
              </a:rPr>
              <a:t>Automatic butterfly valve</a:t>
            </a:r>
            <a:endParaRPr lang="zh-CN" altLang="en-US" sz="1800" b="1" dirty="0" smtClean="0">
              <a:solidFill>
                <a:schemeClr val="tx1"/>
              </a:solidFill>
              <a:latin typeface="楷体_GB2312" pitchFamily="49" charset="-122"/>
              <a:ea typeface="楷体_GB2312" pitchFamily="49" charset="-122"/>
            </a:endParaRPr>
          </a:p>
        </p:txBody>
      </p:sp>
      <p:pic>
        <p:nvPicPr>
          <p:cNvPr id="41988" name="内容占位符 6" descr="0032.JPG"/>
          <p:cNvPicPr>
            <a:picLocks noGrp="1" noChangeAspect="1"/>
          </p:cNvPicPr>
          <p:nvPr>
            <p:ph sz="half" idx="4294967295"/>
          </p:nvPr>
        </p:nvPicPr>
        <p:blipFill>
          <a:blip r:embed="rId2" cstate="print"/>
          <a:srcRect/>
          <a:stretch>
            <a:fillRect/>
          </a:stretch>
        </p:blipFill>
        <p:spPr>
          <a:xfrm>
            <a:off x="647299" y="3124200"/>
            <a:ext cx="3430668" cy="2573338"/>
          </a:xfrm>
          <a:prstGeom prst="rect">
            <a:avLst/>
          </a:prstGeom>
          <a:ln>
            <a:noFill/>
          </a:ln>
          <a:effectLst>
            <a:outerShdw blurRad="292100" dist="139700" dir="2700000" algn="tl" rotWithShape="0">
              <a:srgbClr val="333333">
                <a:alpha val="65000"/>
              </a:srgbClr>
            </a:outerShdw>
          </a:effectLst>
        </p:spPr>
      </p:pic>
      <p:sp>
        <p:nvSpPr>
          <p:cNvPr id="41989" name="文本占位符 4"/>
          <p:cNvSpPr>
            <a:spLocks noGrp="1"/>
          </p:cNvSpPr>
          <p:nvPr>
            <p:ph type="body" sz="quarter" idx="4294967295"/>
          </p:nvPr>
        </p:nvSpPr>
        <p:spPr>
          <a:xfrm>
            <a:off x="5029200" y="5715000"/>
            <a:ext cx="2438400" cy="422275"/>
          </a:xfrm>
        </p:spPr>
        <p:txBody>
          <a:bodyPr anchor="b">
            <a:normAutofit fontScale="85000" lnSpcReduction="10000"/>
          </a:bodyPr>
          <a:lstStyle/>
          <a:p>
            <a:pPr marL="0" indent="0" eaLnBrk="1" hangingPunct="1">
              <a:buFont typeface="Wingdings 2" pitchFamily="18" charset="2"/>
              <a:buNone/>
            </a:pPr>
            <a:r>
              <a:rPr lang="en-US" altLang="zh-CN" sz="1800" b="1" dirty="0" smtClean="0">
                <a:solidFill>
                  <a:schemeClr val="tx1"/>
                </a:solidFill>
                <a:latin typeface="楷体_GB2312" pitchFamily="49" charset="-122"/>
                <a:ea typeface="楷体_GB2312" pitchFamily="49" charset="-122"/>
              </a:rPr>
              <a:t>Manually butterfly vale</a:t>
            </a:r>
            <a:endParaRPr lang="zh-CN" altLang="en-US" sz="1800" b="1" dirty="0" smtClean="0">
              <a:solidFill>
                <a:schemeClr val="tx1"/>
              </a:solidFill>
              <a:latin typeface="楷体_GB2312" pitchFamily="49" charset="-122"/>
              <a:ea typeface="楷体_GB2312" pitchFamily="49" charset="-122"/>
            </a:endParaRPr>
          </a:p>
        </p:txBody>
      </p:sp>
      <p:pic>
        <p:nvPicPr>
          <p:cNvPr id="41990" name="内容占位符 7" descr="0033.JPG"/>
          <p:cNvPicPr>
            <a:picLocks noGrp="1" noChangeAspect="1"/>
          </p:cNvPicPr>
          <p:nvPr>
            <p:ph sz="quarter" idx="4294967295"/>
          </p:nvPr>
        </p:nvPicPr>
        <p:blipFill>
          <a:blip r:embed="rId3" cstate="print"/>
          <a:srcRect/>
          <a:stretch>
            <a:fillRect/>
          </a:stretch>
        </p:blipFill>
        <p:spPr>
          <a:xfrm>
            <a:off x="4953000" y="3124200"/>
            <a:ext cx="3452590" cy="2590800"/>
          </a:xfrm>
          <a:prstGeom prst="rect">
            <a:avLst/>
          </a:prstGeom>
          <a:ln>
            <a:noFill/>
          </a:ln>
          <a:effectLst>
            <a:outerShdw blurRad="292100" dist="139700" dir="2700000" algn="tl" rotWithShape="0">
              <a:srgbClr val="333333">
                <a:alpha val="65000"/>
              </a:srgbClr>
            </a:outerShdw>
          </a:effectLst>
        </p:spPr>
      </p:pic>
      <p:sp>
        <p:nvSpPr>
          <p:cNvPr id="7" name="Rectangle 2"/>
          <p:cNvSpPr txBox="1">
            <a:spLocks/>
          </p:cNvSpPr>
          <p:nvPr/>
        </p:nvSpPr>
        <p:spPr>
          <a:xfrm>
            <a:off x="609600" y="490728"/>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3200" dirty="0" smtClean="0"/>
              <a:t>Automatic butterfly valve for powder silo</a:t>
            </a:r>
            <a:endParaRPr lang="zh-CN" altLang="en-US" sz="32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pPr algn="l"/>
            <a:r>
              <a:rPr lang="en-US" altLang="zh-CN" sz="4000" b="1" dirty="0" smtClean="0">
                <a:ea typeface="楷体_GB2312" pitchFamily="49" charset="-122"/>
              </a:rPr>
              <a:t>Plant example</a:t>
            </a:r>
            <a:endParaRPr lang="zh-CN" altLang="en-US" sz="4000" b="1" dirty="0">
              <a:ea typeface="楷体_GB2312" pitchFamily="49" charset="-122"/>
            </a:endParaRPr>
          </a:p>
        </p:txBody>
      </p:sp>
      <p:pic>
        <p:nvPicPr>
          <p:cNvPr id="5" name="Picture 2" descr="K:\huanbaozha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62200"/>
            <a:ext cx="5562600" cy="37084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标题 1"/>
          <p:cNvSpPr txBox="1">
            <a:spLocks/>
          </p:cNvSpPr>
          <p:nvPr/>
        </p:nvSpPr>
        <p:spPr>
          <a:xfrm>
            <a:off x="5410200" y="2590800"/>
            <a:ext cx="3733800" cy="2514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ea typeface="+mn-ea"/>
              </a:rPr>
              <a:t>China·Wuhan</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ea typeface="+mn-ea"/>
              </a:rPr>
              <a:t>Yechen</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ea typeface="+mn-ea"/>
              </a:rPr>
              <a:t> New Concrete Plant</a:t>
            </a:r>
          </a:p>
          <a:p>
            <a:r>
              <a:rPr lang="en-US" altLang="zh-CN" sz="1600" b="1" dirty="0" smtClean="0">
                <a:solidFill>
                  <a:schemeClr val="tx1">
                    <a:lumMod val="95000"/>
                    <a:lumOff val="5000"/>
                  </a:schemeClr>
                </a:solidFill>
                <a:effectLst>
                  <a:outerShdw blurRad="38100" dist="38100" dir="2700000" algn="tl">
                    <a:srgbClr val="000000">
                      <a:alpha val="43137"/>
                    </a:srgbClr>
                  </a:outerShdw>
                </a:effectLst>
                <a:latin typeface="+mn-ea"/>
                <a:ea typeface="+mn-ea"/>
              </a:rPr>
              <a:t>Environment Protection Type </a:t>
            </a:r>
          </a:p>
          <a:p>
            <a:r>
              <a:rPr lang="en-US" altLang="zh-CN" sz="1600" b="1" dirty="0" smtClean="0">
                <a:solidFill>
                  <a:srgbClr val="F40C91"/>
                </a:solidFill>
                <a:effectLst>
                  <a:outerShdw blurRad="38100" dist="38100" dir="2700000" algn="tl">
                    <a:srgbClr val="000000">
                      <a:alpha val="43137"/>
                    </a:srgbClr>
                  </a:outerShdw>
                </a:effectLst>
                <a:latin typeface="+mn-ea"/>
                <a:ea typeface="+mn-ea"/>
              </a:rPr>
              <a:t>2*HZS180B</a:t>
            </a:r>
            <a:r>
              <a:rPr lang="zh-CN" altLang="en-US" sz="1600" b="1" dirty="0" smtClean="0">
                <a:solidFill>
                  <a:srgbClr val="F40C91"/>
                </a:solidFill>
                <a:effectLst>
                  <a:outerShdw blurRad="38100" dist="38100" dir="2700000" algn="tl">
                    <a:srgbClr val="000000">
                      <a:alpha val="43137"/>
                    </a:srgbClr>
                  </a:outerShdw>
                </a:effectLst>
                <a:latin typeface="+mn-ea"/>
                <a:ea typeface="+mn-ea"/>
              </a:rPr>
              <a:t> </a:t>
            </a:r>
            <a:r>
              <a:rPr lang="en-US" altLang="zh-CN" sz="1600" b="1" dirty="0" smtClean="0">
                <a:solidFill>
                  <a:srgbClr val="F40C91"/>
                </a:solidFill>
                <a:effectLst>
                  <a:outerShdw blurRad="38100" dist="38100" dir="2700000" algn="tl">
                    <a:srgbClr val="000000">
                      <a:alpha val="43137"/>
                    </a:srgbClr>
                  </a:outerShdw>
                </a:effectLst>
                <a:latin typeface="+mn-ea"/>
                <a:ea typeface="+mn-ea"/>
              </a:rPr>
              <a:t>Twin Plant</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20100323295"/>
          <p:cNvPicPr>
            <a:picLocks noChangeAspect="1" noChangeArrowheads="1"/>
          </p:cNvPicPr>
          <p:nvPr/>
        </p:nvPicPr>
        <p:blipFill>
          <a:blip r:embed="rId2"/>
          <a:stretch>
            <a:fillRect/>
          </a:stretch>
        </p:blipFill>
        <p:spPr bwMode="auto">
          <a:xfrm>
            <a:off x="3533478" y="1981200"/>
            <a:ext cx="5165760" cy="3667739"/>
          </a:xfrm>
          <a:prstGeom prst="rect">
            <a:avLst/>
          </a:prstGeom>
          <a:ln>
            <a:noFill/>
          </a:ln>
          <a:effectLst>
            <a:softEdge rad="112500"/>
          </a:effectLst>
        </p:spPr>
      </p:pic>
      <p:sp>
        <p:nvSpPr>
          <p:cNvPr id="4" name="标题 1"/>
          <p:cNvSpPr>
            <a:spLocks noGrp="1"/>
          </p:cNvSpPr>
          <p:nvPr>
            <p:ph type="title"/>
          </p:nvPr>
        </p:nvSpPr>
        <p:spPr>
          <a:xfrm>
            <a:off x="457200" y="338328"/>
            <a:ext cx="8229600" cy="1252728"/>
          </a:xfrm>
        </p:spPr>
        <p:txBody>
          <a:bodyPr vert="horz" lIns="91440" tIns="45720" rIns="91440" bIns="45720" rtlCol="0" anchor="ctr">
            <a:normAutofit/>
          </a:bodyPr>
          <a:lstStyle/>
          <a:p>
            <a:pPr algn="l"/>
            <a:r>
              <a:rPr lang="en-US" altLang="zh-CN" sz="4000" b="1" dirty="0" smtClean="0">
                <a:ea typeface="楷体_GB2312" pitchFamily="49" charset="-122"/>
              </a:rPr>
              <a:t>Plant examples</a:t>
            </a:r>
            <a:endParaRPr lang="zh-CN" altLang="en-US" sz="4000" b="1" dirty="0">
              <a:ea typeface="楷体_GB2312" pitchFamily="49" charset="-122"/>
            </a:endParaRPr>
          </a:p>
        </p:txBody>
      </p:sp>
      <p:sp>
        <p:nvSpPr>
          <p:cNvPr id="5" name="标题 1"/>
          <p:cNvSpPr txBox="1">
            <a:spLocks/>
          </p:cNvSpPr>
          <p:nvPr/>
        </p:nvSpPr>
        <p:spPr>
          <a:xfrm>
            <a:off x="228600" y="3200400"/>
            <a:ext cx="3429000" cy="2057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2400" b="1" dirty="0" err="1" smtClean="0">
                <a:solidFill>
                  <a:schemeClr val="tx1">
                    <a:lumMod val="95000"/>
                    <a:lumOff val="5000"/>
                  </a:schemeClr>
                </a:solidFill>
                <a:effectLst>
                  <a:outerShdw blurRad="38100" dist="38100" dir="2700000" algn="tl">
                    <a:srgbClr val="000000">
                      <a:alpha val="43137"/>
                    </a:srgbClr>
                  </a:outerShdw>
                </a:effectLst>
                <a:latin typeface="+mn-ea"/>
              </a:rPr>
              <a:t>China·Anqing</a:t>
            </a:r>
            <a:endParaRPr lang="en-US" altLang="zh-CN" sz="24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400" b="1" dirty="0" err="1" smtClean="0">
                <a:solidFill>
                  <a:schemeClr val="tx2">
                    <a:lumMod val="60000"/>
                    <a:lumOff val="40000"/>
                  </a:schemeClr>
                </a:solidFill>
                <a:effectLst>
                  <a:outerShdw blurRad="38100" dist="38100" dir="2700000" algn="tl">
                    <a:srgbClr val="000000">
                      <a:alpha val="43137"/>
                    </a:srgbClr>
                  </a:outerShdw>
                </a:effectLst>
                <a:latin typeface="+mn-ea"/>
              </a:rPr>
              <a:t>Yuezhong</a:t>
            </a:r>
            <a:r>
              <a:rPr lang="en-US" altLang="zh-CN" sz="24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400" b="1" dirty="0" smtClean="0">
                <a:solidFill>
                  <a:srgbClr val="F40C91"/>
                </a:solidFill>
                <a:effectLst>
                  <a:outerShdw blurRad="38100" dist="38100" dir="2700000" algn="tl">
                    <a:srgbClr val="000000">
                      <a:alpha val="43137"/>
                    </a:srgbClr>
                  </a:outerShdw>
                </a:effectLst>
                <a:latin typeface="+mn-ea"/>
              </a:rPr>
              <a:t>2*HZS270C</a:t>
            </a:r>
            <a:r>
              <a:rPr lang="zh-CN" altLang="en-US" sz="2400" b="1" dirty="0" smtClean="0">
                <a:solidFill>
                  <a:srgbClr val="F40C91"/>
                </a:solidFill>
                <a:effectLst>
                  <a:outerShdw blurRad="38100" dist="38100" dir="2700000" algn="tl">
                    <a:srgbClr val="000000">
                      <a:alpha val="43137"/>
                    </a:srgbClr>
                  </a:outerShdw>
                </a:effectLst>
                <a:latin typeface="+mn-ea"/>
              </a:rPr>
              <a:t> </a:t>
            </a:r>
            <a:r>
              <a:rPr lang="en-US" altLang="zh-CN" sz="2400" b="1" dirty="0" smtClean="0">
                <a:solidFill>
                  <a:srgbClr val="F40C91"/>
                </a:solidFill>
                <a:effectLst>
                  <a:outerShdw blurRad="38100" dist="38100" dir="2700000" algn="tl">
                    <a:srgbClr val="000000">
                      <a:alpha val="43137"/>
                    </a:srgbClr>
                  </a:outerShdw>
                </a:effectLst>
                <a:latin typeface="+mn-ea"/>
              </a:rPr>
              <a:t>Twin Plant</a:t>
            </a:r>
            <a:endParaRPr lang="en-US" altLang="zh-CN" sz="24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b="1" dirty="0" smtClean="0"/>
              <a:t>Plant examples</a:t>
            </a:r>
            <a:endParaRPr lang="zh-CN" altLang="en-US" dirty="0"/>
          </a:p>
        </p:txBody>
      </p:sp>
      <p:pic>
        <p:nvPicPr>
          <p:cNvPr id="3" name="图片 2" descr="华南商砼_副本.jpg"/>
          <p:cNvPicPr>
            <a:picLocks noChangeAspect="1"/>
          </p:cNvPicPr>
          <p:nvPr/>
        </p:nvPicPr>
        <p:blipFill>
          <a:blip r:embed="rId2"/>
          <a:stretch>
            <a:fillRect/>
          </a:stretch>
        </p:blipFill>
        <p:spPr>
          <a:xfrm>
            <a:off x="533400" y="1600200"/>
            <a:ext cx="3962400" cy="4800600"/>
          </a:xfrm>
          <a:prstGeom prst="rect">
            <a:avLst/>
          </a:prstGeom>
        </p:spPr>
      </p:pic>
      <p:sp>
        <p:nvSpPr>
          <p:cNvPr id="4" name="TextBox 3"/>
          <p:cNvSpPr txBox="1"/>
          <p:nvPr/>
        </p:nvSpPr>
        <p:spPr>
          <a:xfrm>
            <a:off x="4343400" y="3352800"/>
            <a:ext cx="4800600" cy="1778949"/>
          </a:xfrm>
          <a:prstGeom prst="rect">
            <a:avLst/>
          </a:prstGeom>
          <a:noFill/>
        </p:spPr>
        <p:txBody>
          <a:bodyPr wrap="square" rtlCol="0">
            <a:spAutoFit/>
          </a:bodyPr>
          <a:lstStyle/>
          <a:p>
            <a:r>
              <a:rPr lang="en-US" altLang="zh-CN" sz="2400" b="1" dirty="0" err="1" smtClean="0">
                <a:solidFill>
                  <a:schemeClr val="tx1">
                    <a:lumMod val="95000"/>
                    <a:lumOff val="5000"/>
                  </a:schemeClr>
                </a:solidFill>
                <a:effectLst>
                  <a:outerShdw blurRad="38100" dist="38100" dir="2700000" algn="tl">
                    <a:srgbClr val="000000">
                      <a:alpha val="43137"/>
                    </a:srgbClr>
                  </a:outerShdw>
                </a:effectLst>
                <a:latin typeface="+mn-ea"/>
              </a:rPr>
              <a:t>China·Wuhan</a:t>
            </a:r>
            <a:endParaRPr lang="en-US" altLang="zh-CN" sz="24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400" b="1" dirty="0" err="1" smtClean="0">
                <a:solidFill>
                  <a:schemeClr val="tx2">
                    <a:lumMod val="60000"/>
                    <a:lumOff val="40000"/>
                  </a:schemeClr>
                </a:solidFill>
                <a:effectLst>
                  <a:outerShdw blurRad="38100" dist="38100" dir="2700000" algn="tl">
                    <a:srgbClr val="000000">
                      <a:alpha val="43137"/>
                    </a:srgbClr>
                  </a:outerShdw>
                </a:effectLst>
                <a:latin typeface="+mn-ea"/>
              </a:rPr>
              <a:t>Huanan</a:t>
            </a:r>
            <a:r>
              <a:rPr lang="en-US" altLang="zh-CN" sz="24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400" b="1" dirty="0" smtClean="0">
                <a:solidFill>
                  <a:srgbClr val="F40C91"/>
                </a:solidFill>
                <a:effectLst>
                  <a:outerShdw blurRad="38100" dist="38100" dir="2700000" algn="tl">
                    <a:srgbClr val="000000">
                      <a:alpha val="43137"/>
                    </a:srgbClr>
                  </a:outerShdw>
                </a:effectLst>
                <a:latin typeface="+mn-ea"/>
              </a:rPr>
              <a:t>2*HZS180B</a:t>
            </a:r>
            <a:r>
              <a:rPr lang="zh-CN" altLang="en-US" sz="2400" b="1" dirty="0" smtClean="0">
                <a:solidFill>
                  <a:srgbClr val="F40C91"/>
                </a:solidFill>
                <a:effectLst>
                  <a:outerShdw blurRad="38100" dist="38100" dir="2700000" algn="tl">
                    <a:srgbClr val="000000">
                      <a:alpha val="43137"/>
                    </a:srgbClr>
                  </a:outerShdw>
                </a:effectLst>
                <a:latin typeface="+mn-ea"/>
              </a:rPr>
              <a:t> </a:t>
            </a:r>
            <a:r>
              <a:rPr lang="en-US" altLang="zh-CN" sz="2400" b="1" dirty="0" smtClean="0">
                <a:solidFill>
                  <a:srgbClr val="F40C91"/>
                </a:solidFill>
                <a:effectLst>
                  <a:outerShdw blurRad="38100" dist="38100" dir="2700000" algn="tl">
                    <a:srgbClr val="000000">
                      <a:alpha val="43137"/>
                    </a:srgbClr>
                  </a:outerShdw>
                </a:effectLst>
                <a:latin typeface="+mn-ea"/>
              </a:rPr>
              <a:t>Twin Plant</a:t>
            </a:r>
            <a:endParaRPr lang="en-US" altLang="zh-CN" sz="24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endParaRPr lang="zh-CN"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图片 3" descr="20110804804.jpg"/>
          <p:cNvPicPr>
            <a:picLocks noChangeAspect="1"/>
          </p:cNvPicPr>
          <p:nvPr/>
        </p:nvPicPr>
        <p:blipFill>
          <a:blip r:embed="rId2"/>
          <a:stretch>
            <a:fillRect/>
          </a:stretch>
        </p:blipFill>
        <p:spPr bwMode="auto">
          <a:xfrm>
            <a:off x="533400" y="1600200"/>
            <a:ext cx="4429976" cy="4800205"/>
          </a:xfrm>
          <a:prstGeom prst="rect">
            <a:avLst/>
          </a:prstGeom>
          <a:ln>
            <a:noFill/>
          </a:ln>
          <a:effectLst>
            <a:softEdge rad="112500"/>
          </a:effectLst>
        </p:spPr>
      </p:pic>
      <p:sp>
        <p:nvSpPr>
          <p:cNvPr id="6" name="标题 1"/>
          <p:cNvSpPr>
            <a:spLocks noGrp="1"/>
          </p:cNvSpPr>
          <p:nvPr>
            <p:ph type="title"/>
          </p:nvPr>
        </p:nvSpPr>
        <p:spPr>
          <a:xfrm>
            <a:off x="228600" y="457200"/>
            <a:ext cx="8229600" cy="1252728"/>
          </a:xfrm>
        </p:spPr>
        <p:txBody>
          <a:bodyPr vert="horz" lIns="91440" tIns="45720" rIns="91440" bIns="45720" rtlCol="0" anchor="ctr">
            <a:normAutofit/>
          </a:bodyPr>
          <a:lstStyle/>
          <a:p>
            <a:pPr algn="l"/>
            <a:r>
              <a:rPr lang="en-US" altLang="zh-CN" sz="4000" b="1" dirty="0" smtClean="0">
                <a:ea typeface="楷体_GB2312" pitchFamily="49" charset="-122"/>
              </a:rPr>
              <a:t>Plant examples</a:t>
            </a:r>
            <a:endParaRPr lang="zh-CN" altLang="en-US" sz="4000" b="1" dirty="0">
              <a:ea typeface="楷体_GB2312" pitchFamily="49" charset="-122"/>
            </a:endParaRPr>
          </a:p>
        </p:txBody>
      </p:sp>
      <p:sp>
        <p:nvSpPr>
          <p:cNvPr id="4" name="标题 1"/>
          <p:cNvSpPr txBox="1">
            <a:spLocks/>
          </p:cNvSpPr>
          <p:nvPr/>
        </p:nvSpPr>
        <p:spPr>
          <a:xfrm>
            <a:off x="5330825" y="4038600"/>
            <a:ext cx="3429000" cy="20193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zh-CN" sz="28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p:txBody>
      </p:sp>
      <p:sp>
        <p:nvSpPr>
          <p:cNvPr id="5" name="矩形 4"/>
          <p:cNvSpPr/>
          <p:nvPr/>
        </p:nvSpPr>
        <p:spPr>
          <a:xfrm>
            <a:off x="5562600" y="3581400"/>
            <a:ext cx="2895600" cy="1046440"/>
          </a:xfrm>
          <a:prstGeom prst="rect">
            <a:avLst/>
          </a:prstGeom>
        </p:spPr>
        <p:txBody>
          <a:bodyPr wrap="square">
            <a:spAutoFit/>
          </a:body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China·Luoyang</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Tianxing</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rgbClr val="F40C91"/>
                </a:solidFill>
                <a:effectLst>
                  <a:outerShdw blurRad="38100" dist="38100" dir="2700000" algn="tl">
                    <a:srgbClr val="000000">
                      <a:alpha val="43137"/>
                    </a:srgbClr>
                  </a:outerShdw>
                </a:effectLst>
                <a:latin typeface="+mn-ea"/>
              </a:rPr>
              <a:t>2*HZS180C</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zh-CN" altLang="en-US" sz="2000"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b="1" dirty="0" smtClean="0"/>
              <a:t>Plant examples</a:t>
            </a:r>
            <a:endParaRPr lang="zh-CN" altLang="en-US" dirty="0"/>
          </a:p>
        </p:txBody>
      </p:sp>
      <p:pic>
        <p:nvPicPr>
          <p:cNvPr id="3" name="图片 2" descr="$R5Q2RVZ_副本.jpg"/>
          <p:cNvPicPr>
            <a:picLocks noChangeAspect="1"/>
          </p:cNvPicPr>
          <p:nvPr/>
        </p:nvPicPr>
        <p:blipFill>
          <a:blip r:embed="rId2"/>
          <a:stretch>
            <a:fillRect/>
          </a:stretch>
        </p:blipFill>
        <p:spPr>
          <a:xfrm>
            <a:off x="4550049" y="1143000"/>
            <a:ext cx="4008811" cy="4876800"/>
          </a:xfrm>
          <a:prstGeom prst="rect">
            <a:avLst/>
          </a:prstGeom>
        </p:spPr>
      </p:pic>
      <p:sp>
        <p:nvSpPr>
          <p:cNvPr id="4" name="TextBox 3"/>
          <p:cNvSpPr txBox="1"/>
          <p:nvPr/>
        </p:nvSpPr>
        <p:spPr>
          <a:xfrm>
            <a:off x="228600" y="2819400"/>
            <a:ext cx="3886200" cy="1926681"/>
          </a:xfrm>
          <a:prstGeom prst="rect">
            <a:avLst/>
          </a:prstGeom>
          <a:noFill/>
        </p:spPr>
        <p:txBody>
          <a:bodyPr wrap="square" rtlCol="0">
            <a:spAutoFit/>
          </a:body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China·Zhengzhou</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Xuankang</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rPr>
              <a:t>Environment Protection Type </a:t>
            </a:r>
          </a:p>
          <a:p>
            <a:r>
              <a:rPr lang="en-US" altLang="zh-CN" sz="2000" b="1" dirty="0" smtClean="0">
                <a:solidFill>
                  <a:srgbClr val="F40C91"/>
                </a:solidFill>
                <a:effectLst>
                  <a:outerShdw blurRad="38100" dist="38100" dir="2700000" algn="tl">
                    <a:srgbClr val="000000">
                      <a:alpha val="43137"/>
                    </a:srgbClr>
                  </a:outerShdw>
                </a:effectLst>
                <a:latin typeface="+mn-ea"/>
              </a:rPr>
              <a:t>2*HZS180B</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endParaRPr lang="zh-CN"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38328"/>
            <a:ext cx="8229600" cy="804672"/>
          </a:xfrm>
        </p:spPr>
        <p:txBody>
          <a:bodyPr>
            <a:normAutofit fontScale="90000"/>
          </a:bodyPr>
          <a:lstStyle/>
          <a:p>
            <a:pPr algn="l"/>
            <a:r>
              <a:rPr lang="en-US" altLang="zh-CN" sz="4000" b="1" dirty="0" smtClean="0">
                <a:ea typeface="楷体_GB2312" pitchFamily="49" charset="-122"/>
              </a:rPr>
              <a:t>Three Different Designs/Constructions</a:t>
            </a:r>
            <a:endParaRPr lang="zh-CN" altLang="en-US" sz="4000" dirty="0"/>
          </a:p>
        </p:txBody>
      </p:sp>
      <p:sp>
        <p:nvSpPr>
          <p:cNvPr id="5123" name="文本占位符 2"/>
          <p:cNvSpPr>
            <a:spLocks noGrp="1"/>
          </p:cNvSpPr>
          <p:nvPr>
            <p:ph type="body" idx="4294967295"/>
          </p:nvPr>
        </p:nvSpPr>
        <p:spPr>
          <a:xfrm>
            <a:off x="914400" y="5410200"/>
            <a:ext cx="1368991" cy="450060"/>
          </a:xfrm>
        </p:spPr>
        <p:txBody>
          <a:bodyPr anchor="b">
            <a:normAutofit fontScale="85000" lnSpcReduction="10000"/>
          </a:bodyPr>
          <a:lstStyle/>
          <a:p>
            <a:pPr marL="0" indent="0" eaLnBrk="1" hangingPunct="1">
              <a:buFont typeface="Wingdings 2" pitchFamily="18" charset="2"/>
              <a:buNone/>
            </a:pPr>
            <a:r>
              <a:rPr lang="en-US" altLang="zh-CN" sz="1800" b="1" dirty="0" smtClean="0">
                <a:latin typeface="楷体_GB2312" pitchFamily="49" charset="-122"/>
                <a:ea typeface="楷体_GB2312" pitchFamily="49" charset="-122"/>
              </a:rPr>
              <a:t>Single plant</a:t>
            </a:r>
            <a:endParaRPr lang="zh-CN" altLang="en-US" sz="1800" b="1" dirty="0" smtClean="0">
              <a:latin typeface="楷体_GB2312" pitchFamily="49" charset="-122"/>
              <a:ea typeface="楷体_GB2312" pitchFamily="49" charset="-122"/>
            </a:endParaRPr>
          </a:p>
        </p:txBody>
      </p:sp>
      <p:sp>
        <p:nvSpPr>
          <p:cNvPr id="5124" name="文本占位符 8"/>
          <p:cNvSpPr>
            <a:spLocks noGrp="1"/>
          </p:cNvSpPr>
          <p:nvPr>
            <p:ph type="body" sz="quarter" idx="4294967295"/>
          </p:nvPr>
        </p:nvSpPr>
        <p:spPr>
          <a:xfrm>
            <a:off x="3733800" y="6019800"/>
            <a:ext cx="1447800" cy="396081"/>
          </a:xfrm>
        </p:spPr>
        <p:txBody>
          <a:bodyPr anchor="b">
            <a:normAutofit fontScale="92500"/>
          </a:bodyPr>
          <a:lstStyle/>
          <a:p>
            <a:pPr marL="0" indent="0" eaLnBrk="1" hangingPunct="1">
              <a:buFont typeface="Wingdings 2" pitchFamily="18" charset="2"/>
              <a:buNone/>
            </a:pPr>
            <a:r>
              <a:rPr lang="en-US" altLang="zh-CN" sz="1800" b="1" dirty="0" smtClean="0">
                <a:latin typeface="楷体_GB2312" pitchFamily="49" charset="-122"/>
                <a:ea typeface="楷体_GB2312" pitchFamily="49" charset="-122"/>
              </a:rPr>
              <a:t>Twin plants</a:t>
            </a:r>
            <a:endParaRPr lang="zh-CN" altLang="en-US" sz="1800" b="1" dirty="0" smtClean="0">
              <a:latin typeface="楷体_GB2312" pitchFamily="49" charset="-122"/>
              <a:ea typeface="楷体_GB2312" pitchFamily="49" charset="-122"/>
            </a:endParaRPr>
          </a:p>
        </p:txBody>
      </p:sp>
      <p:sp>
        <p:nvSpPr>
          <p:cNvPr id="9" name="文本占位符 2"/>
          <p:cNvSpPr txBox="1">
            <a:spLocks/>
          </p:cNvSpPr>
          <p:nvPr/>
        </p:nvSpPr>
        <p:spPr>
          <a:xfrm>
            <a:off x="4038600" y="1066800"/>
            <a:ext cx="4468065" cy="533401"/>
          </a:xfrm>
          <a:prstGeom prst="rect">
            <a:avLst/>
          </a:prstGeom>
        </p:spPr>
        <p:txBody>
          <a:bodyPr vert="horz" lIns="91440" tIns="45720" rIns="91440" bIns="45720" rtlCol="0" anchor="b">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Wingdings 2" pitchFamily="18" charset="2"/>
              <a:buNone/>
            </a:pPr>
            <a:r>
              <a:rPr lang="en-US" altLang="zh-CN"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B</a:t>
            </a:r>
            <a:r>
              <a:rPr lang="zh-CN" altLang="en-US"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 </a:t>
            </a:r>
            <a:r>
              <a:rPr lang="en-US" altLang="zh-CN"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type</a:t>
            </a:r>
            <a:r>
              <a:rPr lang="zh-CN" altLang="en-US"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r>
              <a:rPr lang="en-US" altLang="zh-CN"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new design</a:t>
            </a:r>
            <a:r>
              <a:rPr lang="zh-CN" altLang="en-US"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p>
        </p:txBody>
      </p:sp>
      <p:pic>
        <p:nvPicPr>
          <p:cNvPr id="10" name="Picture 7" descr="PICT2703"/>
          <p:cNvPicPr>
            <a:picLocks noChangeAspect="1" noChangeArrowheads="1"/>
          </p:cNvPicPr>
          <p:nvPr/>
        </p:nvPicPr>
        <p:blipFill>
          <a:blip r:embed="rId2" cstate="print"/>
          <a:srcRect l="23807" r="17355"/>
          <a:stretch>
            <a:fillRect/>
          </a:stretch>
        </p:blipFill>
        <p:spPr bwMode="auto">
          <a:xfrm>
            <a:off x="381000" y="1447800"/>
            <a:ext cx="3072268" cy="3916362"/>
          </a:xfrm>
          <a:prstGeom prst="rect">
            <a:avLst/>
          </a:prstGeom>
          <a:ln>
            <a:noFill/>
          </a:ln>
          <a:effectLst>
            <a:outerShdw blurRad="292100" dist="139700" dir="2700000" algn="tl" rotWithShape="0">
              <a:srgbClr val="333333">
                <a:alpha val="65000"/>
              </a:srgbClr>
            </a:outerShdw>
          </a:effectLst>
        </p:spPr>
      </p:pic>
      <p:sp>
        <p:nvSpPr>
          <p:cNvPr id="11" name="文本占位符 2"/>
          <p:cNvSpPr>
            <a:spLocks/>
          </p:cNvSpPr>
          <p:nvPr/>
        </p:nvSpPr>
        <p:spPr bwMode="auto">
          <a:xfrm>
            <a:off x="6096000" y="1828800"/>
            <a:ext cx="2895600" cy="3733800"/>
          </a:xfrm>
          <a:prstGeom prst="rect">
            <a:avLst/>
          </a:prstGeom>
          <a:noFill/>
          <a:ln w="9525">
            <a:noFill/>
            <a:miter lim="800000"/>
            <a:headEnd/>
            <a:tailEnd/>
          </a:ln>
        </p:spPr>
        <p:txBody>
          <a:bodyPr anchor="b"/>
          <a:lstStyle/>
          <a:p>
            <a:pPr algn="l" eaLnBrk="1" fontAlgn="base" hangingPunct="1">
              <a:lnSpc>
                <a:spcPct val="100000"/>
              </a:lnSpc>
            </a:pPr>
            <a:r>
              <a:rPr lang="en-US" altLang="zh-CN" sz="2400" dirty="0" smtClean="0">
                <a:ea typeface="楷体_GB2312" pitchFamily="49" charset="-122"/>
                <a:cs typeface="Times New Roman" pitchFamily="18" charset="0"/>
              </a:rPr>
              <a:t>Characteristics</a:t>
            </a:r>
            <a:r>
              <a:rPr lang="zh-CN" altLang="en-US" sz="2400" dirty="0" smtClean="0">
                <a:ea typeface="楷体_GB2312" pitchFamily="49" charset="-122"/>
                <a:cs typeface="Times New Roman" pitchFamily="18" charset="0"/>
              </a:rPr>
              <a:t>：</a:t>
            </a:r>
            <a:r>
              <a:rPr lang="en-US" altLang="zh-CN" sz="2400" dirty="0" smtClean="0">
                <a:ea typeface="楷体_GB2312" pitchFamily="49" charset="-122"/>
                <a:cs typeface="Times New Roman" pitchFamily="18" charset="0"/>
              </a:rPr>
              <a:t>cement silos located at the top of the mixer station, only1.5m higher, very compact design, foundation smaller, save land area, cost much less.</a:t>
            </a:r>
            <a:endParaRPr lang="zh-CN" altLang="en-US" sz="2400" dirty="0">
              <a:ea typeface="楷体_GB2312" pitchFamily="49" charset="-122"/>
              <a:cs typeface="Times New Roman" pitchFamily="18" charset="0"/>
            </a:endParaRPr>
          </a:p>
        </p:txBody>
      </p:sp>
      <p:pic>
        <p:nvPicPr>
          <p:cNvPr id="12" name="Picture 11" descr="IMAG0023"/>
          <p:cNvPicPr>
            <a:picLocks noChangeAspect="1" noChangeArrowheads="1"/>
          </p:cNvPicPr>
          <p:nvPr/>
        </p:nvPicPr>
        <p:blipFill>
          <a:blip r:embed="rId3"/>
          <a:stretch>
            <a:fillRect/>
          </a:stretch>
        </p:blipFill>
        <p:spPr bwMode="auto">
          <a:xfrm>
            <a:off x="2819400" y="2057400"/>
            <a:ext cx="3124200" cy="3885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1992408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PICT3512"/>
          <p:cNvPicPr>
            <a:picLocks noChangeAspect="1" noChangeArrowheads="1"/>
          </p:cNvPicPr>
          <p:nvPr/>
        </p:nvPicPr>
        <p:blipFill>
          <a:blip r:embed="rId2"/>
          <a:stretch>
            <a:fillRect/>
          </a:stretch>
        </p:blipFill>
        <p:spPr bwMode="auto">
          <a:xfrm>
            <a:off x="762000" y="1639382"/>
            <a:ext cx="3810000" cy="5218618"/>
          </a:xfrm>
          <a:prstGeom prst="rect">
            <a:avLst/>
          </a:prstGeom>
          <a:ln>
            <a:noFill/>
          </a:ln>
          <a:effectLst>
            <a:softEdge rad="112500"/>
          </a:effectLst>
        </p:spPr>
      </p:pic>
      <p:sp>
        <p:nvSpPr>
          <p:cNvPr id="4" name="标题 1"/>
          <p:cNvSpPr txBox="1">
            <a:spLocks/>
          </p:cNvSpPr>
          <p:nvPr/>
        </p:nvSpPr>
        <p:spPr>
          <a:xfrm>
            <a:off x="609600" y="490728"/>
            <a:ext cx="8229600" cy="1252728"/>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dirty="0" smtClean="0"/>
              <a:t>Plant examples</a:t>
            </a:r>
            <a:endParaRPr lang="zh-CN" altLang="en-US" dirty="0"/>
          </a:p>
        </p:txBody>
      </p:sp>
      <p:sp>
        <p:nvSpPr>
          <p:cNvPr id="5" name="标题 1"/>
          <p:cNvSpPr txBox="1">
            <a:spLocks/>
          </p:cNvSpPr>
          <p:nvPr/>
        </p:nvSpPr>
        <p:spPr>
          <a:xfrm>
            <a:off x="5181600" y="3505200"/>
            <a:ext cx="3429000" cy="2247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China·Luoyang</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Dinggu</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rPr>
              <a:t>Environment Protection Type </a:t>
            </a:r>
          </a:p>
          <a:p>
            <a:r>
              <a:rPr lang="en-US" altLang="zh-CN" sz="2000" b="1" dirty="0" smtClean="0">
                <a:solidFill>
                  <a:srgbClr val="F40C91"/>
                </a:solidFill>
                <a:effectLst>
                  <a:outerShdw blurRad="38100" dist="38100" dir="2700000" algn="tl">
                    <a:srgbClr val="000000">
                      <a:alpha val="43137"/>
                    </a:srgbClr>
                  </a:outerShdw>
                </a:effectLst>
                <a:latin typeface="+mn-ea"/>
              </a:rPr>
              <a:t>2*HZS180C</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b="1" dirty="0" smtClean="0"/>
              <a:t>Plant examples</a:t>
            </a:r>
            <a:endParaRPr lang="zh-CN" altLang="en-US" dirty="0"/>
          </a:p>
        </p:txBody>
      </p:sp>
      <p:pic>
        <p:nvPicPr>
          <p:cNvPr id="3" name="图片 2" descr="中盛2.png"/>
          <p:cNvPicPr>
            <a:picLocks noChangeAspect="1"/>
          </p:cNvPicPr>
          <p:nvPr/>
        </p:nvPicPr>
        <p:blipFill>
          <a:blip r:embed="rId2"/>
          <a:stretch>
            <a:fillRect/>
          </a:stretch>
        </p:blipFill>
        <p:spPr>
          <a:xfrm>
            <a:off x="609600" y="1752600"/>
            <a:ext cx="4353871" cy="4809648"/>
          </a:xfrm>
          <a:prstGeom prst="rect">
            <a:avLst/>
          </a:prstGeom>
        </p:spPr>
      </p:pic>
      <p:sp>
        <p:nvSpPr>
          <p:cNvPr id="4" name="TextBox 3"/>
          <p:cNvSpPr txBox="1"/>
          <p:nvPr/>
        </p:nvSpPr>
        <p:spPr>
          <a:xfrm>
            <a:off x="5029200" y="3657600"/>
            <a:ext cx="4114800" cy="1926681"/>
          </a:xfrm>
          <a:prstGeom prst="rect">
            <a:avLst/>
          </a:prstGeom>
          <a:noFill/>
        </p:spPr>
        <p:txBody>
          <a:bodyPr wrap="square" rtlCol="0">
            <a:spAutoFit/>
          </a:body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China·Shijiazhuang</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Zhongsheng</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rPr>
              <a:t>Environment Protection Type </a:t>
            </a:r>
          </a:p>
          <a:p>
            <a:r>
              <a:rPr lang="en-US" altLang="zh-CN" sz="2000" b="1" dirty="0" smtClean="0">
                <a:solidFill>
                  <a:srgbClr val="F40C91"/>
                </a:solidFill>
                <a:effectLst>
                  <a:outerShdw blurRad="38100" dist="38100" dir="2700000" algn="tl">
                    <a:srgbClr val="000000">
                      <a:alpha val="43137"/>
                    </a:srgbClr>
                  </a:outerShdw>
                </a:effectLst>
                <a:latin typeface="+mn-ea"/>
              </a:rPr>
              <a:t>2*HZS180B</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endParaRPr lang="zh-CN"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河南涧桥2HZS180B封装"/>
          <p:cNvPicPr>
            <a:picLocks noChangeAspect="1" noChangeArrowheads="1"/>
          </p:cNvPicPr>
          <p:nvPr/>
        </p:nvPicPr>
        <p:blipFill>
          <a:blip r:embed="rId2"/>
          <a:stretch>
            <a:fillRect/>
          </a:stretch>
        </p:blipFill>
        <p:spPr bwMode="auto">
          <a:xfrm>
            <a:off x="457200" y="1936071"/>
            <a:ext cx="4548899" cy="4921929"/>
          </a:xfrm>
          <a:prstGeom prst="rect">
            <a:avLst/>
          </a:prstGeom>
          <a:ln>
            <a:noFill/>
          </a:ln>
          <a:effectLst>
            <a:softEdge rad="112500"/>
          </a:effectLst>
        </p:spPr>
      </p:pic>
      <p:sp>
        <p:nvSpPr>
          <p:cNvPr id="4" name="标题 1"/>
          <p:cNvSpPr>
            <a:spLocks noGrp="1"/>
          </p:cNvSpPr>
          <p:nvPr>
            <p:ph type="title"/>
          </p:nvPr>
        </p:nvSpPr>
        <p:spPr>
          <a:xfrm>
            <a:off x="457200" y="338328"/>
            <a:ext cx="8229600" cy="1252728"/>
          </a:xfrm>
        </p:spPr>
        <p:txBody>
          <a:bodyPr vert="horz" lIns="91440" tIns="45720" rIns="91440" bIns="45720" rtlCol="0" anchor="ctr">
            <a:normAutofit/>
          </a:bodyPr>
          <a:lstStyle/>
          <a:p>
            <a:pPr algn="l"/>
            <a:r>
              <a:rPr lang="en-US" altLang="zh-CN" sz="4000" b="1" dirty="0" smtClean="0">
                <a:ea typeface="楷体_GB2312" pitchFamily="49" charset="-122"/>
              </a:rPr>
              <a:t>Plant examples</a:t>
            </a:r>
            <a:endParaRPr lang="zh-CN" altLang="en-US" sz="4000" b="1" dirty="0">
              <a:ea typeface="楷体_GB2312" pitchFamily="49" charset="-122"/>
            </a:endParaRPr>
          </a:p>
        </p:txBody>
      </p:sp>
      <p:sp>
        <p:nvSpPr>
          <p:cNvPr id="5" name="标题 1"/>
          <p:cNvSpPr txBox="1">
            <a:spLocks/>
          </p:cNvSpPr>
          <p:nvPr/>
        </p:nvSpPr>
        <p:spPr>
          <a:xfrm>
            <a:off x="5029200" y="3276600"/>
            <a:ext cx="3429000" cy="2286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China·Wuhan</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Jiaxiang</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rgbClr val="F40C91"/>
                </a:solidFill>
                <a:effectLst>
                  <a:outerShdw blurRad="38100" dist="38100" dir="2700000" algn="tl">
                    <a:srgbClr val="000000">
                      <a:alpha val="43137"/>
                    </a:srgbClr>
                  </a:outerShdw>
                </a:effectLst>
                <a:latin typeface="+mn-ea"/>
              </a:rPr>
              <a:t>2*HZS180C</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b="1" dirty="0" smtClean="0"/>
              <a:t>Plant examples</a:t>
            </a:r>
            <a:endParaRPr lang="zh-CN" altLang="en-US" dirty="0"/>
          </a:p>
        </p:txBody>
      </p:sp>
      <p:pic>
        <p:nvPicPr>
          <p:cNvPr id="3" name="图片 2" descr="国安HZS120C(1).jpg"/>
          <p:cNvPicPr>
            <a:picLocks noChangeAspect="1"/>
          </p:cNvPicPr>
          <p:nvPr/>
        </p:nvPicPr>
        <p:blipFill>
          <a:blip r:embed="rId2" cstate="print"/>
          <a:stretch>
            <a:fillRect/>
          </a:stretch>
        </p:blipFill>
        <p:spPr>
          <a:xfrm>
            <a:off x="609600" y="1447800"/>
            <a:ext cx="3810000" cy="5100993"/>
          </a:xfrm>
          <a:prstGeom prst="rect">
            <a:avLst/>
          </a:prstGeom>
        </p:spPr>
      </p:pic>
      <p:sp>
        <p:nvSpPr>
          <p:cNvPr id="5" name="TextBox 4"/>
          <p:cNvSpPr txBox="1"/>
          <p:nvPr/>
        </p:nvSpPr>
        <p:spPr>
          <a:xfrm>
            <a:off x="5029200" y="3505200"/>
            <a:ext cx="3733800" cy="1588127"/>
          </a:xfrm>
          <a:prstGeom prst="rect">
            <a:avLst/>
          </a:prstGeom>
          <a:noFill/>
        </p:spPr>
        <p:txBody>
          <a:bodyPr wrap="square" rtlCol="0">
            <a:spAutoFit/>
          </a:body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China·Wuhan</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Zhuyuan</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rgbClr val="F40C91"/>
                </a:solidFill>
                <a:effectLst>
                  <a:outerShdw blurRad="38100" dist="38100" dir="2700000" algn="tl">
                    <a:srgbClr val="000000">
                      <a:alpha val="43137"/>
                    </a:srgbClr>
                  </a:outerShdw>
                </a:effectLst>
                <a:latin typeface="+mn-ea"/>
              </a:rPr>
              <a:t>2*HZS180B</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endParaRPr lang="zh-CN"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PC290105"/>
          <p:cNvPicPr>
            <a:picLocks noChangeAspect="1" noChangeArrowheads="1"/>
          </p:cNvPicPr>
          <p:nvPr/>
        </p:nvPicPr>
        <p:blipFill>
          <a:blip r:embed="rId2" cstate="print"/>
          <a:srcRect/>
          <a:stretch>
            <a:fillRect/>
          </a:stretch>
        </p:blipFill>
        <p:spPr bwMode="auto">
          <a:xfrm>
            <a:off x="609600" y="1752600"/>
            <a:ext cx="3429000" cy="4675909"/>
          </a:xfrm>
          <a:prstGeom prst="rect">
            <a:avLst/>
          </a:prstGeom>
          <a:ln>
            <a:noFill/>
          </a:ln>
          <a:effectLst>
            <a:softEdge rad="112500"/>
          </a:effectLst>
        </p:spPr>
      </p:pic>
      <p:sp>
        <p:nvSpPr>
          <p:cNvPr id="4" name="标题 1"/>
          <p:cNvSpPr>
            <a:spLocks noGrp="1"/>
          </p:cNvSpPr>
          <p:nvPr>
            <p:ph type="title"/>
          </p:nvPr>
        </p:nvSpPr>
        <p:spPr>
          <a:xfrm>
            <a:off x="457200" y="338328"/>
            <a:ext cx="8229600" cy="1252728"/>
          </a:xfrm>
        </p:spPr>
        <p:txBody>
          <a:bodyPr vert="horz" lIns="91440" tIns="45720" rIns="91440" bIns="45720" rtlCol="0" anchor="ctr">
            <a:normAutofit/>
          </a:bodyPr>
          <a:lstStyle/>
          <a:p>
            <a:pPr algn="l"/>
            <a:r>
              <a:rPr lang="en-US" altLang="zh-CN" sz="4000" b="1" dirty="0" smtClean="0">
                <a:ea typeface="楷体_GB2312" pitchFamily="49" charset="-122"/>
              </a:rPr>
              <a:t>Plant examples</a:t>
            </a:r>
            <a:endParaRPr lang="zh-CN" altLang="en-US" sz="4000" b="1" dirty="0">
              <a:ea typeface="楷体_GB2312" pitchFamily="49" charset="-122"/>
            </a:endParaRPr>
          </a:p>
        </p:txBody>
      </p:sp>
      <p:sp>
        <p:nvSpPr>
          <p:cNvPr id="5" name="标题 1"/>
          <p:cNvSpPr txBox="1">
            <a:spLocks/>
          </p:cNvSpPr>
          <p:nvPr/>
        </p:nvSpPr>
        <p:spPr>
          <a:xfrm>
            <a:off x="4572000" y="4038600"/>
            <a:ext cx="3886200" cy="20193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2800" b="1" dirty="0" smtClean="0">
                <a:solidFill>
                  <a:schemeClr val="tx1">
                    <a:lumMod val="95000"/>
                    <a:lumOff val="5000"/>
                  </a:schemeClr>
                </a:solidFill>
                <a:effectLst>
                  <a:outerShdw blurRad="38100" dist="38100" dir="2700000" algn="tl">
                    <a:srgbClr val="000000">
                      <a:alpha val="43137"/>
                    </a:srgbClr>
                  </a:outerShdw>
                </a:effectLst>
                <a:latin typeface="+mn-ea"/>
                <a:ea typeface="+mn-ea"/>
              </a:rPr>
              <a:t>Bulgaria</a:t>
            </a:r>
          </a:p>
          <a:p>
            <a:r>
              <a:rPr lang="en-US" altLang="zh-CN" sz="2000" b="1" dirty="0" smtClean="0">
                <a:solidFill>
                  <a:srgbClr val="0000FF"/>
                </a:solidFill>
                <a:effectLst>
                  <a:outerShdw blurRad="38100" dist="38100" dir="2700000" algn="tl">
                    <a:srgbClr val="000000">
                      <a:alpha val="43137"/>
                    </a:srgbClr>
                  </a:outerShdw>
                </a:effectLst>
                <a:latin typeface="+mn-ea"/>
                <a:ea typeface="+mn-ea"/>
              </a:rPr>
              <a:t>Economical Concrete Batching Plant</a:t>
            </a:r>
            <a:r>
              <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a typeface="+mn-ea"/>
              </a:rPr>
              <a:t> HZS75A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b="1" dirty="0" smtClean="0"/>
              <a:t>Plant examples</a:t>
            </a:r>
            <a:endParaRPr lang="zh-CN" altLang="en-US" dirty="0"/>
          </a:p>
        </p:txBody>
      </p:sp>
      <p:pic>
        <p:nvPicPr>
          <p:cNvPr id="4" name="图片 3" descr="华拓.jpg"/>
          <p:cNvPicPr>
            <a:picLocks noChangeAspect="1"/>
          </p:cNvPicPr>
          <p:nvPr/>
        </p:nvPicPr>
        <p:blipFill>
          <a:blip r:embed="rId2"/>
          <a:stretch>
            <a:fillRect/>
          </a:stretch>
        </p:blipFill>
        <p:spPr>
          <a:xfrm>
            <a:off x="533400" y="1600200"/>
            <a:ext cx="4042105" cy="5027493"/>
          </a:xfrm>
          <a:prstGeom prst="rect">
            <a:avLst/>
          </a:prstGeom>
        </p:spPr>
      </p:pic>
      <p:sp>
        <p:nvSpPr>
          <p:cNvPr id="5" name="TextBox 4"/>
          <p:cNvSpPr txBox="1"/>
          <p:nvPr/>
        </p:nvSpPr>
        <p:spPr>
          <a:xfrm>
            <a:off x="4800600" y="3810000"/>
            <a:ext cx="3810000" cy="2511457"/>
          </a:xfrm>
          <a:prstGeom prst="rect">
            <a:avLst/>
          </a:prstGeom>
          <a:noFill/>
        </p:spPr>
        <p:txBody>
          <a:bodyPr wrap="square" rtlCol="0">
            <a:spAutoFit/>
          </a:bodyPr>
          <a:lstStyle/>
          <a:p>
            <a:endParaRPr lang="en-US" altLang="zh-CN" sz="28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China·Luoyang</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Zhongkun</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rgbClr val="F40C91"/>
                </a:solidFill>
                <a:effectLst>
                  <a:outerShdw blurRad="38100" dist="38100" dir="2700000" algn="tl">
                    <a:srgbClr val="000000">
                      <a:alpha val="43137"/>
                    </a:srgbClr>
                  </a:outerShdw>
                </a:effectLst>
                <a:latin typeface="+mn-ea"/>
              </a:rPr>
              <a:t>2*HZS180C</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endParaRPr lang="en-US" altLang="zh-CN" sz="28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a:p>
            <a:endParaRPr lang="zh-CN"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ICT1164"/>
          <p:cNvPicPr>
            <a:picLocks noChangeAspect="1" noChangeArrowheads="1"/>
          </p:cNvPicPr>
          <p:nvPr/>
        </p:nvPicPr>
        <p:blipFill>
          <a:blip r:embed="rId2"/>
          <a:stretch>
            <a:fillRect/>
          </a:stretch>
        </p:blipFill>
        <p:spPr bwMode="auto">
          <a:xfrm>
            <a:off x="3810000" y="2419350"/>
            <a:ext cx="4876800" cy="3657600"/>
          </a:xfrm>
          <a:prstGeom prst="rect">
            <a:avLst/>
          </a:prstGeom>
          <a:ln>
            <a:noFill/>
          </a:ln>
          <a:effectLst>
            <a:softEdge rad="112500"/>
          </a:effectLst>
        </p:spPr>
      </p:pic>
      <p:sp>
        <p:nvSpPr>
          <p:cNvPr id="4" name="标题 1"/>
          <p:cNvSpPr>
            <a:spLocks noGrp="1"/>
          </p:cNvSpPr>
          <p:nvPr>
            <p:ph type="title"/>
          </p:nvPr>
        </p:nvSpPr>
        <p:spPr>
          <a:xfrm>
            <a:off x="457200" y="338328"/>
            <a:ext cx="8229600" cy="1252728"/>
          </a:xfrm>
        </p:spPr>
        <p:txBody>
          <a:bodyPr vert="horz" lIns="91440" tIns="45720" rIns="91440" bIns="45720" rtlCol="0" anchor="ctr">
            <a:normAutofit/>
          </a:bodyPr>
          <a:lstStyle/>
          <a:p>
            <a:pPr algn="l"/>
            <a:r>
              <a:rPr lang="en-US" altLang="zh-CN" sz="4000" b="1" dirty="0" smtClean="0">
                <a:ea typeface="楷体_GB2312" pitchFamily="49" charset="-122"/>
              </a:rPr>
              <a:t>Plant examples</a:t>
            </a:r>
            <a:endParaRPr lang="zh-CN" altLang="en-US" sz="4000" b="1" dirty="0">
              <a:ea typeface="楷体_GB2312" pitchFamily="49" charset="-122"/>
            </a:endParaRPr>
          </a:p>
        </p:txBody>
      </p:sp>
      <p:sp>
        <p:nvSpPr>
          <p:cNvPr id="5" name="标题 1"/>
          <p:cNvSpPr txBox="1">
            <a:spLocks/>
          </p:cNvSpPr>
          <p:nvPr/>
        </p:nvSpPr>
        <p:spPr>
          <a:xfrm>
            <a:off x="381000" y="2286000"/>
            <a:ext cx="3581400" cy="3790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2000" b="1" dirty="0" err="1" smtClean="0">
                <a:solidFill>
                  <a:schemeClr val="tx1">
                    <a:lumMod val="95000"/>
                    <a:lumOff val="5000"/>
                  </a:schemeClr>
                </a:solidFill>
                <a:effectLst>
                  <a:outerShdw blurRad="38100" dist="38100" dir="2700000" algn="tl">
                    <a:srgbClr val="000000">
                      <a:alpha val="43137"/>
                    </a:srgbClr>
                  </a:outerShdw>
                </a:effectLst>
                <a:latin typeface="+mn-ea"/>
              </a:rPr>
              <a:t>China·Ningbo</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r>
              <a:rPr lang="en-US" altLang="zh-CN" sz="2000" b="1" dirty="0" err="1" smtClean="0">
                <a:solidFill>
                  <a:schemeClr val="tx2">
                    <a:lumMod val="60000"/>
                    <a:lumOff val="40000"/>
                  </a:schemeClr>
                </a:solidFill>
                <a:effectLst>
                  <a:outerShdw blurRad="38100" dist="38100" dir="2700000" algn="tl">
                    <a:srgbClr val="000000">
                      <a:alpha val="43137"/>
                    </a:srgbClr>
                  </a:outerShdw>
                </a:effectLst>
                <a:latin typeface="+mn-ea"/>
              </a:rPr>
              <a:t>Xili</a:t>
            </a:r>
            <a:r>
              <a:rPr lang="en-US" altLang="zh-CN" sz="2000" b="1" dirty="0" smtClean="0">
                <a:solidFill>
                  <a:schemeClr val="tx2">
                    <a:lumMod val="60000"/>
                    <a:lumOff val="40000"/>
                  </a:schemeClr>
                </a:solidFill>
                <a:effectLst>
                  <a:outerShdw blurRad="38100" dist="38100" dir="2700000" algn="tl">
                    <a:srgbClr val="000000">
                      <a:alpha val="43137"/>
                    </a:srgbClr>
                  </a:outerShdw>
                </a:effectLst>
                <a:latin typeface="+mn-ea"/>
              </a:rPr>
              <a:t> Concrete Plant</a:t>
            </a:r>
          </a:p>
          <a:p>
            <a:r>
              <a:rPr lang="en-US" altLang="zh-CN" sz="2000" b="1" dirty="0" smtClean="0">
                <a:solidFill>
                  <a:srgbClr val="F40C91"/>
                </a:solidFill>
                <a:effectLst>
                  <a:outerShdw blurRad="38100" dist="38100" dir="2700000" algn="tl">
                    <a:srgbClr val="000000">
                      <a:alpha val="43137"/>
                    </a:srgbClr>
                  </a:outerShdw>
                </a:effectLst>
                <a:latin typeface="+mn-ea"/>
              </a:rPr>
              <a:t>2*HZS180C</a:t>
            </a:r>
            <a:r>
              <a:rPr lang="zh-CN" altLang="en-US" sz="2000" b="1" dirty="0" smtClean="0">
                <a:solidFill>
                  <a:srgbClr val="F40C91"/>
                </a:solidFill>
                <a:effectLst>
                  <a:outerShdw blurRad="38100" dist="38100" dir="2700000" algn="tl">
                    <a:srgbClr val="000000">
                      <a:alpha val="43137"/>
                    </a:srgbClr>
                  </a:outerShdw>
                </a:effectLst>
                <a:latin typeface="+mn-ea"/>
              </a:rPr>
              <a:t> </a:t>
            </a:r>
            <a:r>
              <a:rPr lang="en-US" altLang="zh-CN" sz="2000" b="1" dirty="0" smtClean="0">
                <a:solidFill>
                  <a:srgbClr val="F40C91"/>
                </a:solidFill>
                <a:effectLst>
                  <a:outerShdw blurRad="38100" dist="38100" dir="2700000" algn="tl">
                    <a:srgbClr val="000000">
                      <a:alpha val="43137"/>
                    </a:srgbClr>
                  </a:outerShdw>
                </a:effectLst>
                <a:latin typeface="+mn-ea"/>
              </a:rPr>
              <a:t>Twin Plant</a:t>
            </a:r>
            <a:endParaRPr lang="en-US" altLang="zh-CN" sz="2000" b="1" dirty="0" smtClean="0">
              <a:solidFill>
                <a:schemeClr val="tx1">
                  <a:lumMod val="95000"/>
                  <a:lumOff val="5000"/>
                </a:schemeClr>
              </a:solidFill>
              <a:effectLst>
                <a:outerShdw blurRad="38100" dist="38100" dir="2700000" algn="tl">
                  <a:srgbClr val="000000">
                    <a:alpha val="43137"/>
                  </a:srgbClr>
                </a:outerShdw>
              </a:effectLst>
              <a:latin typeface="+mn-ea"/>
            </a:endParaRPr>
          </a:p>
          <a:p>
            <a:endParaRPr lang="en-US" altLang="zh-CN" sz="2800" b="1" dirty="0" smtClean="0">
              <a:solidFill>
                <a:schemeClr val="tx1">
                  <a:lumMod val="95000"/>
                  <a:lumOff val="5000"/>
                </a:schemeClr>
              </a:solidFill>
              <a:effectLst>
                <a:outerShdw blurRad="38100" dist="38100" dir="2700000" algn="tl">
                  <a:srgbClr val="000000">
                    <a:alpha val="43137"/>
                  </a:srgbClr>
                </a:outerShdw>
              </a:effectLst>
              <a:latin typeface="+mn-ea"/>
              <a:ea typeface="+mn-ea"/>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normAutofit/>
          </a:bodyPr>
          <a:lstStyle/>
          <a:p>
            <a:pPr algn="l"/>
            <a:r>
              <a:rPr lang="en-US" altLang="zh-CN" sz="3200" b="1" dirty="0" smtClean="0">
                <a:effectLst>
                  <a:outerShdw blurRad="38100" dist="38100" dir="2700000" algn="tl">
                    <a:srgbClr val="000000">
                      <a:alpha val="43137"/>
                    </a:srgbClr>
                  </a:outerShdw>
                </a:effectLst>
                <a:latin typeface="方正舒体" pitchFamily="2" charset="-122"/>
                <a:ea typeface="方正舒体" pitchFamily="2" charset="-122"/>
              </a:rPr>
              <a:t>You are welcome to visit our beautiful city</a:t>
            </a:r>
            <a:endParaRPr lang="zh-CN" altLang="en-US" sz="3200" b="1" dirty="0" smtClean="0">
              <a:effectLst>
                <a:outerShdw blurRad="38100" dist="38100" dir="2700000" algn="tl">
                  <a:srgbClr val="000000">
                    <a:alpha val="43137"/>
                  </a:srgbClr>
                </a:outerShdw>
              </a:effectLst>
              <a:latin typeface="方正舒体" pitchFamily="2" charset="-122"/>
              <a:ea typeface="方正舒体" pitchFamily="2" charset="-122"/>
            </a:endParaRPr>
          </a:p>
        </p:txBody>
      </p:sp>
      <p:sp>
        <p:nvSpPr>
          <p:cNvPr id="54275" name="Text Box 9"/>
          <p:cNvSpPr txBox="1">
            <a:spLocks noChangeArrowheads="1"/>
          </p:cNvSpPr>
          <p:nvPr/>
        </p:nvSpPr>
        <p:spPr bwMode="auto">
          <a:xfrm>
            <a:off x="5791200" y="1981200"/>
            <a:ext cx="3200400" cy="530225"/>
          </a:xfrm>
          <a:prstGeom prst="rect">
            <a:avLst/>
          </a:prstGeom>
          <a:noFill/>
          <a:ln w="9525" algn="ctr">
            <a:noFill/>
            <a:miter lim="800000"/>
            <a:headEnd/>
            <a:tailEnd/>
          </a:ln>
        </p:spPr>
        <p:txBody>
          <a:bodyPr>
            <a:spAutoFit/>
          </a:bodyPr>
          <a:lstStyle/>
          <a:p>
            <a:pPr marL="342900" indent="-342900" fontAlgn="base">
              <a:spcBef>
                <a:spcPct val="50000"/>
              </a:spcBef>
            </a:pPr>
            <a:endParaRPr lang="zh-CN" altLang="en-US"/>
          </a:p>
        </p:txBody>
      </p:sp>
      <p:pic>
        <p:nvPicPr>
          <p:cNvPr id="54276" name="Picture 12" descr="洛阳"/>
          <p:cNvPicPr>
            <a:picLocks noChangeAspect="1" noChangeArrowheads="1"/>
          </p:cNvPicPr>
          <p:nvPr/>
        </p:nvPicPr>
        <p:blipFill>
          <a:blip r:embed="rId2" cstate="print"/>
          <a:srcRect/>
          <a:stretch>
            <a:fillRect/>
          </a:stretch>
        </p:blipFill>
        <p:spPr bwMode="auto">
          <a:xfrm>
            <a:off x="609600" y="2063406"/>
            <a:ext cx="4953000" cy="3962958"/>
          </a:xfrm>
          <a:prstGeom prst="rect">
            <a:avLst/>
          </a:prstGeom>
          <a:ln>
            <a:noFill/>
          </a:ln>
          <a:effectLst>
            <a:softEdge rad="112500"/>
          </a:effectLst>
        </p:spPr>
      </p:pic>
      <p:sp>
        <p:nvSpPr>
          <p:cNvPr id="54278" name="Text Box 17"/>
          <p:cNvSpPr txBox="1">
            <a:spLocks noChangeArrowheads="1"/>
          </p:cNvSpPr>
          <p:nvPr/>
        </p:nvSpPr>
        <p:spPr bwMode="auto">
          <a:xfrm>
            <a:off x="5882974" y="1295400"/>
            <a:ext cx="2803844" cy="4800600"/>
          </a:xfrm>
          <a:prstGeom prst="rect">
            <a:avLst/>
          </a:prstGeom>
          <a:noFill/>
          <a:ln w="9525" algn="ctr">
            <a:noFill/>
            <a:miter lim="800000"/>
            <a:headEnd/>
            <a:tailEnd/>
          </a:ln>
        </p:spPr>
        <p:txBody>
          <a:bodyPr vert="eaVert" wrap="square">
            <a:spAutoFit/>
          </a:bodyPr>
          <a:lstStyle/>
          <a:p>
            <a:pPr marL="342900" indent="-342900">
              <a:spcBef>
                <a:spcPct val="50000"/>
              </a:spcBef>
            </a:pPr>
            <a:r>
              <a:rPr lang="en-US" altLang="zh-CN" sz="1800" b="1" dirty="0" smtClean="0">
                <a:solidFill>
                  <a:srgbClr val="0000FF"/>
                </a:solidFill>
                <a:latin typeface="方正舒体" pitchFamily="2" charset="-122"/>
                <a:ea typeface="方正舒体" pitchFamily="2" charset="-122"/>
              </a:rPr>
              <a:t>Ancient Times</a:t>
            </a:r>
          </a:p>
          <a:p>
            <a:pPr marL="342900" indent="-342900">
              <a:spcBef>
                <a:spcPct val="50000"/>
              </a:spcBef>
            </a:pPr>
            <a:r>
              <a:rPr lang="en-US" altLang="zh-CN" sz="1800" b="1" dirty="0" smtClean="0">
                <a:solidFill>
                  <a:srgbClr val="0000FF"/>
                </a:solidFill>
                <a:latin typeface="方正舒体" pitchFamily="2" charset="-122"/>
                <a:ea typeface="方正舒体" pitchFamily="2" charset="-122"/>
              </a:rPr>
              <a:t>As Capital City of China for 13 Dynasties </a:t>
            </a:r>
          </a:p>
          <a:p>
            <a:pPr marL="342900" indent="-342900">
              <a:spcBef>
                <a:spcPct val="50000"/>
              </a:spcBef>
            </a:pPr>
            <a:r>
              <a:rPr lang="en-US" altLang="zh-CN" sz="1800" b="1" dirty="0" smtClean="0">
                <a:solidFill>
                  <a:srgbClr val="0000FF"/>
                </a:solidFill>
                <a:latin typeface="方正舒体" pitchFamily="2" charset="-122"/>
                <a:ea typeface="方正舒体" pitchFamily="2" charset="-122"/>
              </a:rPr>
              <a:t>With Thousands Years  History</a:t>
            </a:r>
          </a:p>
          <a:p>
            <a:pPr marL="342900" indent="-342900">
              <a:spcBef>
                <a:spcPct val="50000"/>
              </a:spcBef>
            </a:pPr>
            <a:r>
              <a:rPr lang="en-US" altLang="zh-CN" sz="1800" b="1" dirty="0" smtClean="0">
                <a:latin typeface="方正舒体" pitchFamily="2" charset="-122"/>
                <a:ea typeface="方正舒体" pitchFamily="2" charset="-122"/>
              </a:rPr>
              <a:t> </a:t>
            </a:r>
            <a:r>
              <a:rPr lang="en-US" altLang="zh-CN" sz="1800" b="1" dirty="0" smtClean="0">
                <a:solidFill>
                  <a:srgbClr val="0000FF"/>
                </a:solidFill>
                <a:latin typeface="方正舒体" pitchFamily="2" charset="-122"/>
                <a:ea typeface="方正舒体" pitchFamily="2" charset="-122"/>
              </a:rPr>
              <a:t>Origin of Chinese Culture and Civilization</a:t>
            </a:r>
          </a:p>
          <a:p>
            <a:pPr marL="342900" indent="-342900">
              <a:spcBef>
                <a:spcPct val="50000"/>
              </a:spcBef>
            </a:pPr>
            <a:r>
              <a:rPr lang="en-US" altLang="zh-CN" sz="2000" b="1" dirty="0" smtClean="0">
                <a:solidFill>
                  <a:srgbClr val="FA350E"/>
                </a:solidFill>
                <a:latin typeface="方正舒体" pitchFamily="2" charset="-122"/>
                <a:ea typeface="方正舒体" pitchFamily="2" charset="-122"/>
              </a:rPr>
              <a:t>Nowadays </a:t>
            </a:r>
          </a:p>
          <a:p>
            <a:pPr marL="342900" indent="-342900">
              <a:spcBef>
                <a:spcPct val="50000"/>
              </a:spcBef>
            </a:pPr>
            <a:r>
              <a:rPr lang="en-US" altLang="zh-CN" sz="1800" b="1" dirty="0" smtClean="0">
                <a:solidFill>
                  <a:srgbClr val="FA350E"/>
                </a:solidFill>
                <a:latin typeface="方正舒体" pitchFamily="2" charset="-122"/>
                <a:ea typeface="方正舒体" pitchFamily="2" charset="-122"/>
              </a:rPr>
              <a:t>A Famous Modern Innovative Industrial  City, </a:t>
            </a:r>
          </a:p>
          <a:p>
            <a:pPr marL="342900" indent="-342900">
              <a:spcBef>
                <a:spcPct val="50000"/>
              </a:spcBef>
            </a:pPr>
            <a:r>
              <a:rPr lang="en-US" altLang="zh-CN" sz="1800" b="1" dirty="0" smtClean="0">
                <a:solidFill>
                  <a:srgbClr val="FA350E"/>
                </a:solidFill>
                <a:latin typeface="方正舒体" pitchFamily="2" charset="-122"/>
                <a:ea typeface="方正舒体" pitchFamily="2" charset="-122"/>
              </a:rPr>
              <a:t>Chinese Machinery Manufacturing Base  </a:t>
            </a:r>
            <a:endParaRPr lang="zh-CN" altLang="en-US" sz="1800" b="1" dirty="0">
              <a:solidFill>
                <a:srgbClr val="FA350E"/>
              </a:solidFill>
              <a:latin typeface="方正舒体" pitchFamily="2" charset="-122"/>
              <a:ea typeface="方正舒体"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龙门"/>
          <p:cNvPicPr>
            <a:picLocks noChangeAspect="1" noChangeArrowheads="1"/>
          </p:cNvPicPr>
          <p:nvPr/>
        </p:nvPicPr>
        <p:blipFill>
          <a:blip r:embed="rId2" cstate="print"/>
          <a:srcRect/>
          <a:stretch>
            <a:fillRect/>
          </a:stretch>
        </p:blipFill>
        <p:spPr bwMode="auto">
          <a:xfrm>
            <a:off x="685800" y="1989760"/>
            <a:ext cx="4876800" cy="3937965"/>
          </a:xfrm>
          <a:prstGeom prst="rect">
            <a:avLst/>
          </a:prstGeom>
          <a:ln>
            <a:noFill/>
          </a:ln>
          <a:effectLst>
            <a:softEdge rad="112500"/>
          </a:effectLst>
        </p:spPr>
      </p:pic>
      <p:sp>
        <p:nvSpPr>
          <p:cNvPr id="55299" name="Text Box 8"/>
          <p:cNvSpPr txBox="1">
            <a:spLocks noChangeArrowheads="1"/>
          </p:cNvSpPr>
          <p:nvPr/>
        </p:nvSpPr>
        <p:spPr bwMode="auto">
          <a:xfrm>
            <a:off x="6400800" y="1143000"/>
            <a:ext cx="2133600" cy="530225"/>
          </a:xfrm>
          <a:prstGeom prst="rect">
            <a:avLst/>
          </a:prstGeom>
          <a:noFill/>
          <a:ln w="9525" algn="ctr">
            <a:noFill/>
            <a:miter lim="800000"/>
            <a:headEnd/>
            <a:tailEnd/>
          </a:ln>
        </p:spPr>
        <p:txBody>
          <a:bodyPr>
            <a:spAutoFit/>
          </a:bodyPr>
          <a:lstStyle/>
          <a:p>
            <a:pPr marL="342900" indent="-342900">
              <a:spcBef>
                <a:spcPct val="50000"/>
              </a:spcBef>
            </a:pPr>
            <a:endParaRPr lang="zh-CN" altLang="en-US"/>
          </a:p>
        </p:txBody>
      </p:sp>
      <p:sp>
        <p:nvSpPr>
          <p:cNvPr id="55300" name="Text Box 12"/>
          <p:cNvSpPr txBox="1">
            <a:spLocks noChangeArrowheads="1"/>
          </p:cNvSpPr>
          <p:nvPr/>
        </p:nvSpPr>
        <p:spPr bwMode="auto">
          <a:xfrm>
            <a:off x="6622434" y="2053742"/>
            <a:ext cx="517065" cy="3809999"/>
          </a:xfrm>
          <a:prstGeom prst="rect">
            <a:avLst/>
          </a:prstGeom>
          <a:noFill/>
          <a:ln w="9525" algn="ctr">
            <a:noFill/>
            <a:miter lim="800000"/>
            <a:headEnd/>
            <a:tailEnd/>
          </a:ln>
        </p:spPr>
        <p:txBody>
          <a:bodyPr vert="eaVert" wrap="square">
            <a:spAutoFit/>
          </a:bodyPr>
          <a:lstStyle>
            <a:defPPr>
              <a:defRPr lang="en-US"/>
            </a:defPPr>
            <a:lvl1pPr marL="342900" indent="-342900">
              <a:spcBef>
                <a:spcPct val="50000"/>
              </a:spcBef>
              <a:defRPr sz="4000" b="1">
                <a:latin typeface="方正舒体" pitchFamily="2" charset="-122"/>
                <a:ea typeface="方正舒体" pitchFamily="2" charset="-122"/>
              </a:defRPr>
            </a:lvl1pPr>
          </a:lstStyle>
          <a:p>
            <a:r>
              <a:rPr lang="en-US" altLang="zh-CN" sz="2400" dirty="0" smtClean="0"/>
              <a:t>World Culture Heritage</a:t>
            </a:r>
            <a:endParaRPr lang="zh-CN" altLang="en-US" sz="2400" dirty="0"/>
          </a:p>
        </p:txBody>
      </p:sp>
      <p:sp>
        <p:nvSpPr>
          <p:cNvPr id="55301" name="Text Box 14"/>
          <p:cNvSpPr txBox="1">
            <a:spLocks noChangeArrowheads="1"/>
          </p:cNvSpPr>
          <p:nvPr/>
        </p:nvSpPr>
        <p:spPr bwMode="auto">
          <a:xfrm>
            <a:off x="7657138" y="1371601"/>
            <a:ext cx="572464" cy="3657599"/>
          </a:xfrm>
          <a:prstGeom prst="rect">
            <a:avLst/>
          </a:prstGeom>
          <a:noFill/>
          <a:ln w="9525" algn="ctr">
            <a:noFill/>
            <a:miter lim="800000"/>
            <a:headEnd/>
            <a:tailEnd/>
          </a:ln>
        </p:spPr>
        <p:txBody>
          <a:bodyPr vert="eaVert" wrap="square">
            <a:spAutoFit/>
          </a:bodyPr>
          <a:lstStyle>
            <a:defPPr>
              <a:defRPr lang="en-US"/>
            </a:defPPr>
            <a:lvl1pPr marL="342900" indent="-342900">
              <a:spcBef>
                <a:spcPct val="50000"/>
              </a:spcBef>
              <a:defRPr sz="4000" b="1">
                <a:latin typeface="方正舒体" pitchFamily="2" charset="-122"/>
                <a:ea typeface="方正舒体" pitchFamily="2" charset="-122"/>
              </a:defRPr>
            </a:lvl1pPr>
          </a:lstStyle>
          <a:p>
            <a:pPr marL="742950" indent="-742950"/>
            <a:r>
              <a:rPr lang="en-US" altLang="zh-CN" sz="2800" dirty="0" err="1" smtClean="0"/>
              <a:t>Longmen</a:t>
            </a:r>
            <a:r>
              <a:rPr lang="en-US" altLang="zh-CN" sz="2800" dirty="0" smtClean="0"/>
              <a:t> Grottoes</a:t>
            </a:r>
            <a:endParaRPr lang="zh-CN" altLang="en-US" sz="2800" dirty="0"/>
          </a:p>
        </p:txBody>
      </p:sp>
      <p:sp>
        <p:nvSpPr>
          <p:cNvPr id="7" name="Rectangle 2"/>
          <p:cNvSpPr>
            <a:spLocks noGrp="1"/>
          </p:cNvSpPr>
          <p:nvPr>
            <p:ph type="title"/>
          </p:nvPr>
        </p:nvSpPr>
        <p:spPr>
          <a:xfrm>
            <a:off x="457200" y="338328"/>
            <a:ext cx="8229600" cy="1252728"/>
          </a:xfrm>
        </p:spPr>
        <p:txBody>
          <a:bodyPr>
            <a:normAutofit/>
          </a:bodyPr>
          <a:lstStyle/>
          <a:p>
            <a:pPr algn="l"/>
            <a:r>
              <a:rPr lang="en-US" altLang="zh-CN" sz="3200" b="1" dirty="0" smtClean="0">
                <a:effectLst>
                  <a:outerShdw blurRad="38100" dist="38100" dir="2700000" algn="tl">
                    <a:srgbClr val="000000">
                      <a:alpha val="43137"/>
                    </a:srgbClr>
                  </a:outerShdw>
                </a:effectLst>
                <a:latin typeface="方正舒体" pitchFamily="2" charset="-122"/>
                <a:ea typeface="方正舒体" pitchFamily="2" charset="-122"/>
              </a:rPr>
              <a:t>You are welcome to visit our beautiful city</a:t>
            </a:r>
            <a:endParaRPr lang="zh-CN" altLang="en-US" sz="3200" b="1" dirty="0" smtClean="0">
              <a:effectLst>
                <a:outerShdw blurRad="38100" dist="38100" dir="2700000" algn="tl">
                  <a:srgbClr val="000000">
                    <a:alpha val="43137"/>
                  </a:srgbClr>
                </a:outerShdw>
              </a:effectLst>
              <a:latin typeface="方正舒体" pitchFamily="2" charset="-122"/>
              <a:ea typeface="方正舒体"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牡丹"/>
          <p:cNvPicPr>
            <a:picLocks noChangeAspect="1" noChangeArrowheads="1"/>
          </p:cNvPicPr>
          <p:nvPr/>
        </p:nvPicPr>
        <p:blipFill>
          <a:blip r:embed="rId2" cstate="print"/>
          <a:srcRect/>
          <a:stretch>
            <a:fillRect/>
          </a:stretch>
        </p:blipFill>
        <p:spPr bwMode="auto">
          <a:xfrm>
            <a:off x="609600" y="2082858"/>
            <a:ext cx="4800600" cy="3735035"/>
          </a:xfrm>
          <a:prstGeom prst="rect">
            <a:avLst/>
          </a:prstGeom>
          <a:ln>
            <a:noFill/>
          </a:ln>
          <a:effectLst>
            <a:softEdge rad="112500"/>
          </a:effectLst>
        </p:spPr>
      </p:pic>
      <p:sp>
        <p:nvSpPr>
          <p:cNvPr id="56323" name="Text Box 5"/>
          <p:cNvSpPr txBox="1">
            <a:spLocks noChangeArrowheads="1"/>
          </p:cNvSpPr>
          <p:nvPr/>
        </p:nvSpPr>
        <p:spPr bwMode="auto">
          <a:xfrm>
            <a:off x="914400" y="685800"/>
            <a:ext cx="2514600" cy="530225"/>
          </a:xfrm>
          <a:prstGeom prst="rect">
            <a:avLst/>
          </a:prstGeom>
          <a:noFill/>
          <a:ln w="9525" algn="ctr">
            <a:noFill/>
            <a:miter lim="800000"/>
            <a:headEnd/>
            <a:tailEnd/>
          </a:ln>
        </p:spPr>
        <p:txBody>
          <a:bodyPr>
            <a:spAutoFit/>
          </a:bodyPr>
          <a:lstStyle/>
          <a:p>
            <a:pPr marL="342900" indent="-342900">
              <a:spcBef>
                <a:spcPct val="50000"/>
              </a:spcBef>
            </a:pPr>
            <a:endParaRPr lang="zh-CN" altLang="en-US"/>
          </a:p>
        </p:txBody>
      </p:sp>
      <p:sp>
        <p:nvSpPr>
          <p:cNvPr id="56325" name="Text Box 8"/>
          <p:cNvSpPr txBox="1">
            <a:spLocks noChangeArrowheads="1"/>
          </p:cNvSpPr>
          <p:nvPr/>
        </p:nvSpPr>
        <p:spPr bwMode="auto">
          <a:xfrm>
            <a:off x="5486003" y="1524000"/>
            <a:ext cx="2591479" cy="4477635"/>
          </a:xfrm>
          <a:prstGeom prst="rect">
            <a:avLst/>
          </a:prstGeom>
          <a:noFill/>
          <a:ln w="9525" algn="ctr">
            <a:noFill/>
            <a:miter lim="800000"/>
            <a:headEnd/>
            <a:tailEnd/>
          </a:ln>
        </p:spPr>
        <p:txBody>
          <a:bodyPr vert="eaVert" wrap="square">
            <a:spAutoFit/>
          </a:bodyPr>
          <a:lstStyle>
            <a:defPPr>
              <a:defRPr lang="en-US"/>
            </a:defPPr>
            <a:lvl1pPr marL="342900" indent="-342900">
              <a:spcBef>
                <a:spcPct val="50000"/>
              </a:spcBef>
              <a:defRPr sz="4000" b="1">
                <a:latin typeface="方正舒体" pitchFamily="2" charset="-122"/>
                <a:ea typeface="方正舒体" pitchFamily="2" charset="-122"/>
              </a:defRPr>
            </a:lvl1pPr>
          </a:lstStyle>
          <a:p>
            <a:r>
              <a:rPr lang="zh-CN" altLang="en-US" dirty="0"/>
              <a:t>洛阳地脉花最</a:t>
            </a:r>
            <a:r>
              <a:rPr lang="zh-CN" altLang="en-US" dirty="0" smtClean="0"/>
              <a:t>宜  </a:t>
            </a:r>
            <a:endParaRPr lang="zh-CN" altLang="en-US" dirty="0"/>
          </a:p>
          <a:p>
            <a:r>
              <a:rPr lang="zh-CN" altLang="en-US" dirty="0" smtClean="0"/>
              <a:t>      牡丹</a:t>
            </a:r>
            <a:r>
              <a:rPr lang="zh-CN" altLang="en-US" dirty="0"/>
              <a:t>尤为天下</a:t>
            </a:r>
            <a:r>
              <a:rPr lang="zh-CN" altLang="en-US" dirty="0" smtClean="0"/>
              <a:t>奇</a:t>
            </a:r>
          </a:p>
          <a:p>
            <a:r>
              <a:rPr lang="en-US" altLang="zh-CN" sz="2800" dirty="0" smtClean="0">
                <a:solidFill>
                  <a:srgbClr val="FA350E"/>
                </a:solidFill>
              </a:rPr>
              <a:t>Luoyang Peony Flower Is The  Best in The World</a:t>
            </a:r>
            <a:endParaRPr lang="zh-CN" altLang="en-US" sz="2800" dirty="0">
              <a:solidFill>
                <a:srgbClr val="FA350E"/>
              </a:solidFill>
            </a:endParaRPr>
          </a:p>
        </p:txBody>
      </p:sp>
      <p:sp>
        <p:nvSpPr>
          <p:cNvPr id="7" name="Rectangle 2"/>
          <p:cNvSpPr>
            <a:spLocks noGrp="1"/>
          </p:cNvSpPr>
          <p:nvPr>
            <p:ph type="title"/>
          </p:nvPr>
        </p:nvSpPr>
        <p:spPr>
          <a:xfrm>
            <a:off x="457200" y="338328"/>
            <a:ext cx="8229600" cy="1252728"/>
          </a:xfrm>
        </p:spPr>
        <p:txBody>
          <a:bodyPr>
            <a:normAutofit/>
          </a:bodyPr>
          <a:lstStyle/>
          <a:p>
            <a:pPr algn="l"/>
            <a:r>
              <a:rPr lang="en-US" altLang="zh-CN" sz="2800" b="1" dirty="0" smtClean="0">
                <a:effectLst>
                  <a:outerShdw blurRad="38100" dist="38100" dir="2700000" algn="tl">
                    <a:srgbClr val="000000">
                      <a:alpha val="43137"/>
                    </a:srgbClr>
                  </a:outerShdw>
                </a:effectLst>
                <a:latin typeface="方正舒体" pitchFamily="2" charset="-122"/>
                <a:ea typeface="方正舒体" pitchFamily="2" charset="-122"/>
              </a:rPr>
              <a:t>You are welcome to visit our beautiful city</a:t>
            </a:r>
            <a:endParaRPr lang="zh-CN" altLang="en-US" sz="2800" b="1" dirty="0" smtClean="0">
              <a:effectLst>
                <a:outerShdw blurRad="38100" dist="38100" dir="2700000" algn="tl">
                  <a:srgbClr val="000000">
                    <a:alpha val="43137"/>
                  </a:srgbClr>
                </a:outerShdw>
              </a:effectLst>
              <a:latin typeface="方正舒体" pitchFamily="2" charset="-122"/>
              <a:ea typeface="方正舒体"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728472"/>
          </a:xfrm>
        </p:spPr>
        <p:txBody>
          <a:bodyPr vert="horz" lIns="91440" tIns="45720" rIns="91440" bIns="45720" rtlCol="0" anchor="ctr">
            <a:normAutofit fontScale="90000"/>
          </a:bodyPr>
          <a:lstStyle/>
          <a:p>
            <a:pPr algn="l"/>
            <a:r>
              <a:rPr lang="en-US" altLang="zh-CN" sz="4000" b="1" dirty="0" smtClean="0">
                <a:ea typeface="楷体_GB2312" pitchFamily="49" charset="-122"/>
              </a:rPr>
              <a:t>Three Different Designs/Constructions</a:t>
            </a:r>
            <a:endParaRPr lang="zh-CN" altLang="en-US" sz="4000" b="1" dirty="0">
              <a:ea typeface="楷体_GB2312" pitchFamily="49" charset="-122"/>
            </a:endParaRPr>
          </a:p>
        </p:txBody>
      </p:sp>
      <p:sp>
        <p:nvSpPr>
          <p:cNvPr id="5123" name="文本占位符 2"/>
          <p:cNvSpPr>
            <a:spLocks noGrp="1"/>
          </p:cNvSpPr>
          <p:nvPr>
            <p:ph type="body" idx="4294967295"/>
          </p:nvPr>
        </p:nvSpPr>
        <p:spPr>
          <a:xfrm>
            <a:off x="1066800" y="6091482"/>
            <a:ext cx="1600200" cy="350840"/>
          </a:xfrm>
        </p:spPr>
        <p:txBody>
          <a:bodyPr anchor="b">
            <a:normAutofit lnSpcReduction="10000"/>
          </a:bodyPr>
          <a:lstStyle/>
          <a:p>
            <a:pPr marL="0" indent="0" eaLnBrk="1" hangingPunct="1">
              <a:buFont typeface="Wingdings 2" pitchFamily="18" charset="2"/>
              <a:buNone/>
            </a:pPr>
            <a:r>
              <a:rPr lang="en-US" altLang="zh-CN" sz="1800" b="1" dirty="0" smtClean="0">
                <a:latin typeface="楷体_GB2312" pitchFamily="49" charset="-122"/>
                <a:ea typeface="楷体_GB2312" pitchFamily="49" charset="-122"/>
              </a:rPr>
              <a:t>Single plant</a:t>
            </a:r>
            <a:endParaRPr lang="zh-CN" altLang="en-US" sz="1800" b="1" dirty="0" smtClean="0">
              <a:latin typeface="楷体_GB2312" pitchFamily="49" charset="-122"/>
              <a:ea typeface="楷体_GB2312" pitchFamily="49" charset="-122"/>
            </a:endParaRPr>
          </a:p>
        </p:txBody>
      </p:sp>
      <p:sp>
        <p:nvSpPr>
          <p:cNvPr id="5124" name="文本占位符 8"/>
          <p:cNvSpPr>
            <a:spLocks noGrp="1"/>
          </p:cNvSpPr>
          <p:nvPr>
            <p:ph type="body" sz="quarter" idx="4294967295"/>
          </p:nvPr>
        </p:nvSpPr>
        <p:spPr>
          <a:xfrm>
            <a:off x="4267200" y="5943600"/>
            <a:ext cx="1371600" cy="380999"/>
          </a:xfrm>
        </p:spPr>
        <p:txBody>
          <a:bodyPr anchor="b">
            <a:normAutofit fontScale="85000" lnSpcReduction="10000"/>
          </a:bodyPr>
          <a:lstStyle/>
          <a:p>
            <a:pPr marL="0" indent="0" eaLnBrk="1" hangingPunct="1">
              <a:buFont typeface="Wingdings 2" pitchFamily="18" charset="2"/>
              <a:buNone/>
            </a:pPr>
            <a:r>
              <a:rPr lang="en-US" altLang="zh-CN" sz="1800" b="1" dirty="0" smtClean="0">
                <a:latin typeface="楷体_GB2312" pitchFamily="49" charset="-122"/>
                <a:ea typeface="楷体_GB2312" pitchFamily="49" charset="-122"/>
              </a:rPr>
              <a:t>Twin plants</a:t>
            </a:r>
            <a:endParaRPr lang="zh-CN" altLang="en-US" sz="1800" b="1" dirty="0" smtClean="0">
              <a:latin typeface="楷体_GB2312" pitchFamily="49" charset="-122"/>
              <a:ea typeface="楷体_GB2312" pitchFamily="49" charset="-122"/>
            </a:endParaRPr>
          </a:p>
        </p:txBody>
      </p:sp>
      <p:sp>
        <p:nvSpPr>
          <p:cNvPr id="9" name="文本占位符 2"/>
          <p:cNvSpPr txBox="1">
            <a:spLocks/>
          </p:cNvSpPr>
          <p:nvPr/>
        </p:nvSpPr>
        <p:spPr>
          <a:xfrm>
            <a:off x="4800600" y="990600"/>
            <a:ext cx="2971800" cy="457200"/>
          </a:xfrm>
          <a:prstGeom prst="rect">
            <a:avLst/>
          </a:prstGeom>
        </p:spPr>
        <p:txBody>
          <a:bodyPr vert="horz" lIns="91440" tIns="45720" rIns="91440" bIns="45720" rtlCol="0" anchor="b">
            <a:normAutofit fontScale="850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Wingdings 2" pitchFamily="18" charset="2"/>
              <a:buNone/>
            </a:pPr>
            <a:r>
              <a:rPr lang="en-US" altLang="zh-CN"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C</a:t>
            </a:r>
            <a:r>
              <a:rPr lang="zh-CN" altLang="en-US"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 </a:t>
            </a:r>
            <a:r>
              <a:rPr lang="en-US" altLang="zh-CN" sz="2800" b="1" dirty="0" smtClean="0">
                <a:solidFill>
                  <a:srgbClr val="000099"/>
                </a:solidFill>
                <a:effectLst>
                  <a:outerShdw blurRad="38100" dist="38100" dir="2700000" algn="tl">
                    <a:srgbClr val="000000">
                      <a:alpha val="43137"/>
                    </a:srgbClr>
                  </a:outerShdw>
                </a:effectLst>
                <a:latin typeface="楷体_GB2312" pitchFamily="49" charset="-122"/>
                <a:ea typeface="楷体_GB2312" pitchFamily="49" charset="-122"/>
              </a:rPr>
              <a:t>type</a:t>
            </a:r>
            <a:r>
              <a:rPr lang="zh-CN" altLang="en-US"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r>
              <a:rPr lang="en-US" altLang="zh-CN"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new design</a:t>
            </a:r>
            <a:r>
              <a:rPr lang="zh-CN" altLang="en-US" sz="2800" b="1" dirty="0" smtClean="0">
                <a:solidFill>
                  <a:srgbClr val="FF0000"/>
                </a:solidFill>
                <a:effectLst>
                  <a:outerShdw blurRad="38100" dist="38100" dir="2700000" algn="tl">
                    <a:srgbClr val="000000">
                      <a:alpha val="43137"/>
                    </a:srgbClr>
                  </a:outerShdw>
                </a:effectLst>
                <a:latin typeface="楷体_GB2312" pitchFamily="49" charset="-122"/>
                <a:ea typeface="楷体_GB2312" pitchFamily="49" charset="-122"/>
              </a:rPr>
              <a:t>）</a:t>
            </a:r>
          </a:p>
        </p:txBody>
      </p:sp>
      <p:sp>
        <p:nvSpPr>
          <p:cNvPr id="11" name="文本占位符 2"/>
          <p:cNvSpPr>
            <a:spLocks/>
          </p:cNvSpPr>
          <p:nvPr/>
        </p:nvSpPr>
        <p:spPr bwMode="auto">
          <a:xfrm>
            <a:off x="457200" y="1371601"/>
            <a:ext cx="8382000" cy="533399"/>
          </a:xfrm>
          <a:prstGeom prst="rect">
            <a:avLst/>
          </a:prstGeom>
          <a:noFill/>
          <a:ln w="9525">
            <a:noFill/>
            <a:miter lim="800000"/>
            <a:headEnd/>
            <a:tailEnd/>
          </a:ln>
        </p:spPr>
        <p:txBody>
          <a:bodyPr anchor="b"/>
          <a:lstStyle/>
          <a:p>
            <a:pPr algn="l" fontAlgn="base">
              <a:lnSpc>
                <a:spcPct val="100000"/>
              </a:lnSpc>
            </a:pPr>
            <a:r>
              <a:rPr lang="en-US" altLang="zh-CN" sz="2200" b="1" dirty="0" smtClean="0">
                <a:ea typeface="楷体_GB2312" pitchFamily="49" charset="-122"/>
                <a:cs typeface="Times New Roman" pitchFamily="18" charset="0"/>
              </a:rPr>
              <a:t>Characteristics</a:t>
            </a:r>
            <a:r>
              <a:rPr lang="zh-CN" altLang="en-US" sz="2200" b="1" dirty="0" smtClean="0">
                <a:ea typeface="楷体_GB2312" pitchFamily="49" charset="-122"/>
                <a:cs typeface="Times New Roman" pitchFamily="18" charset="0"/>
              </a:rPr>
              <a:t>：</a:t>
            </a:r>
            <a:r>
              <a:rPr lang="en-US" altLang="zh-CN" sz="2200" b="1" dirty="0" smtClean="0">
                <a:ea typeface="楷体_GB2312" pitchFamily="49" charset="-122"/>
                <a:cs typeface="Times New Roman" pitchFamily="18" charset="0"/>
              </a:rPr>
              <a:t>compact  and  modular design, plant extendable. </a:t>
            </a:r>
            <a:endParaRPr lang="zh-CN" altLang="en-US" sz="2200" b="1" dirty="0">
              <a:ea typeface="楷体_GB2312" pitchFamily="49" charset="-122"/>
              <a:cs typeface="Times New Roman" pitchFamily="18" charset="0"/>
            </a:endParaRPr>
          </a:p>
        </p:txBody>
      </p:sp>
      <p:pic>
        <p:nvPicPr>
          <p:cNvPr id="13" name="Picture 8" descr="PICT3529"/>
          <p:cNvPicPr>
            <a:picLocks noChangeAspect="1" noChangeArrowheads="1"/>
          </p:cNvPicPr>
          <p:nvPr/>
        </p:nvPicPr>
        <p:blipFill>
          <a:blip r:embed="rId3"/>
          <a:stretch>
            <a:fillRect/>
          </a:stretch>
        </p:blipFill>
        <p:spPr bwMode="auto">
          <a:xfrm>
            <a:off x="4800600" y="2057400"/>
            <a:ext cx="3581400" cy="3880710"/>
          </a:xfrm>
          <a:prstGeom prst="rect">
            <a:avLst/>
          </a:prstGeom>
          <a:ln>
            <a:noFill/>
          </a:ln>
          <a:effectLst>
            <a:outerShdw blurRad="292100" dist="139700" dir="2700000" algn="tl" rotWithShape="0">
              <a:srgbClr val="333333">
                <a:alpha val="65000"/>
              </a:srgbClr>
            </a:outerShdw>
          </a:effectLst>
        </p:spPr>
      </p:pic>
      <p:pic>
        <p:nvPicPr>
          <p:cNvPr id="14" name="Picture 10" descr="P130410_13"/>
          <p:cNvPicPr>
            <a:picLocks noChangeAspect="1" noChangeArrowheads="1"/>
          </p:cNvPicPr>
          <p:nvPr/>
        </p:nvPicPr>
        <p:blipFill>
          <a:blip r:embed="rId4" cstate="print"/>
          <a:srcRect/>
          <a:stretch>
            <a:fillRect/>
          </a:stretch>
        </p:blipFill>
        <p:spPr bwMode="auto">
          <a:xfrm>
            <a:off x="990600" y="2332282"/>
            <a:ext cx="28194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563615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燕菜4"/>
          <p:cNvPicPr>
            <a:picLocks noChangeAspect="1" noChangeArrowheads="1"/>
          </p:cNvPicPr>
          <p:nvPr/>
        </p:nvPicPr>
        <p:blipFill>
          <a:blip r:embed="rId2" cstate="print"/>
          <a:srcRect/>
          <a:stretch>
            <a:fillRect/>
          </a:stretch>
        </p:blipFill>
        <p:spPr bwMode="auto">
          <a:xfrm>
            <a:off x="414337" y="2133600"/>
            <a:ext cx="5100638" cy="3831146"/>
          </a:xfrm>
          <a:prstGeom prst="rect">
            <a:avLst/>
          </a:prstGeom>
          <a:ln>
            <a:noFill/>
          </a:ln>
          <a:effectLst>
            <a:softEdge rad="112500"/>
          </a:effectLst>
        </p:spPr>
      </p:pic>
      <p:sp>
        <p:nvSpPr>
          <p:cNvPr id="57347" name="Text Box 8"/>
          <p:cNvSpPr txBox="1">
            <a:spLocks noChangeArrowheads="1"/>
          </p:cNvSpPr>
          <p:nvPr/>
        </p:nvSpPr>
        <p:spPr bwMode="auto">
          <a:xfrm>
            <a:off x="5940006" y="859346"/>
            <a:ext cx="2289858" cy="5105400"/>
          </a:xfrm>
          <a:prstGeom prst="rect">
            <a:avLst/>
          </a:prstGeom>
          <a:noFill/>
          <a:ln w="9525" algn="ctr">
            <a:noFill/>
            <a:miter lim="800000"/>
            <a:headEnd/>
            <a:tailEnd/>
          </a:ln>
        </p:spPr>
        <p:txBody>
          <a:bodyPr vert="eaVert">
            <a:spAutoFit/>
          </a:bodyPr>
          <a:lstStyle>
            <a:defPPr>
              <a:defRPr lang="en-US"/>
            </a:defPPr>
            <a:lvl1pPr marL="342900" indent="-342900">
              <a:spcBef>
                <a:spcPct val="50000"/>
              </a:spcBef>
              <a:defRPr sz="4000" b="1">
                <a:latin typeface="方正舒体" pitchFamily="2" charset="-122"/>
                <a:ea typeface="方正舒体" pitchFamily="2" charset="-122"/>
              </a:defRPr>
            </a:lvl1pPr>
          </a:lstStyle>
          <a:p>
            <a:r>
              <a:rPr lang="zh-CN" altLang="en-US" dirty="0"/>
              <a:t>如花绽放  </a:t>
            </a:r>
            <a:r>
              <a:rPr lang="en-US" altLang="zh-CN" dirty="0" smtClean="0"/>
              <a:t>·</a:t>
            </a:r>
            <a:r>
              <a:rPr lang="zh-CN" altLang="en-US" dirty="0" smtClean="0"/>
              <a:t>水</a:t>
            </a:r>
            <a:r>
              <a:rPr lang="zh-CN" altLang="en-US" dirty="0"/>
              <a:t>席一绝</a:t>
            </a:r>
          </a:p>
          <a:p>
            <a:r>
              <a:rPr lang="en-US" altLang="zh-CN" dirty="0"/>
              <a:t>【</a:t>
            </a:r>
            <a:r>
              <a:rPr lang="zh-CN" altLang="en-US" dirty="0"/>
              <a:t>牡丹燕菜</a:t>
            </a:r>
            <a:r>
              <a:rPr lang="en-US" altLang="zh-CN" dirty="0" smtClean="0"/>
              <a:t>】</a:t>
            </a:r>
          </a:p>
          <a:p>
            <a:r>
              <a:rPr lang="en-US" altLang="zh-CN" sz="3200" dirty="0" smtClean="0">
                <a:solidFill>
                  <a:srgbClr val="FA350E"/>
                </a:solidFill>
              </a:rPr>
              <a:t>Delicious Royal Food</a:t>
            </a:r>
            <a:endParaRPr lang="zh-CN" altLang="en-US" sz="3200" dirty="0">
              <a:solidFill>
                <a:srgbClr val="FA350E"/>
              </a:solidFill>
            </a:endParaRPr>
          </a:p>
        </p:txBody>
      </p:sp>
      <p:sp>
        <p:nvSpPr>
          <p:cNvPr id="5" name="Rectangle 2"/>
          <p:cNvSpPr>
            <a:spLocks noGrp="1"/>
          </p:cNvSpPr>
          <p:nvPr>
            <p:ph type="title"/>
          </p:nvPr>
        </p:nvSpPr>
        <p:spPr>
          <a:xfrm>
            <a:off x="457200" y="457200"/>
            <a:ext cx="8229600" cy="914400"/>
          </a:xfrm>
        </p:spPr>
        <p:txBody>
          <a:bodyPr>
            <a:normAutofit/>
          </a:bodyPr>
          <a:lstStyle/>
          <a:p>
            <a:pPr algn="l"/>
            <a:r>
              <a:rPr lang="en-US" altLang="zh-CN" sz="3200" b="1" dirty="0" smtClean="0">
                <a:effectLst>
                  <a:outerShdw blurRad="38100" dist="38100" dir="2700000" algn="tl">
                    <a:srgbClr val="000000">
                      <a:alpha val="43137"/>
                    </a:srgbClr>
                  </a:outerShdw>
                </a:effectLst>
                <a:latin typeface="方正舒体" pitchFamily="2" charset="-122"/>
                <a:ea typeface="方正舒体" pitchFamily="2" charset="-122"/>
              </a:rPr>
              <a:t>You are welcome to visit our beautiful city</a:t>
            </a:r>
            <a:endParaRPr lang="zh-CN" altLang="en-US" sz="3200" b="1" dirty="0" smtClean="0">
              <a:effectLst>
                <a:outerShdw blurRad="38100" dist="38100" dir="2700000" algn="tl">
                  <a:srgbClr val="000000">
                    <a:alpha val="43137"/>
                  </a:srgbClr>
                </a:outerShdw>
              </a:effectLst>
              <a:latin typeface="方正舒体" pitchFamily="2" charset="-122"/>
              <a:ea typeface="方正舒体"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ctrTitle"/>
          </p:nvPr>
        </p:nvSpPr>
        <p:spPr>
          <a:xfrm>
            <a:off x="3200400" y="4267200"/>
            <a:ext cx="2895600" cy="838200"/>
          </a:xfrm>
        </p:spPr>
        <p:txBody>
          <a:bodyPr>
            <a:noAutofit/>
          </a:bodyPr>
          <a:lstStyle/>
          <a:p>
            <a:r>
              <a:rPr lang="en-US" altLang="zh-CN" sz="5000" b="1" dirty="0" smtClean="0">
                <a:solidFill>
                  <a:srgbClr val="FFFF00"/>
                </a:solidFill>
                <a:effectLst>
                  <a:outerShdw blurRad="38100" dist="38100" dir="2700000" algn="tl">
                    <a:srgbClr val="000000">
                      <a:alpha val="43137"/>
                    </a:srgbClr>
                  </a:outerShdw>
                </a:effectLst>
                <a:latin typeface="楷体_GB2312" pitchFamily="49" charset="-122"/>
                <a:ea typeface="楷体_GB2312" pitchFamily="49" charset="-122"/>
              </a:rPr>
              <a:t>Thanks</a:t>
            </a:r>
            <a:endParaRPr lang="zh-CN" altLang="en-US" sz="5000" b="1" dirty="0" smtClean="0">
              <a:solidFill>
                <a:srgbClr val="FFFF00"/>
              </a:solidFill>
              <a:effectLst>
                <a:outerShdw blurRad="38100" dist="38100" dir="2700000" algn="tl">
                  <a:srgbClr val="000000">
                    <a:alpha val="43137"/>
                  </a:srgbClr>
                </a:outerShdw>
              </a:effectLst>
              <a:latin typeface="楷体_GB2312" pitchFamily="49" charset="-122"/>
              <a:ea typeface="楷体_GB2312" pitchFamily="49" charset="-122"/>
            </a:endParaRPr>
          </a:p>
        </p:txBody>
      </p:sp>
      <p:sp>
        <p:nvSpPr>
          <p:cNvPr id="3" name="Rectangle 2"/>
          <p:cNvSpPr txBox="1">
            <a:spLocks/>
          </p:cNvSpPr>
          <p:nvPr/>
        </p:nvSpPr>
        <p:spPr>
          <a:xfrm>
            <a:off x="457200" y="914400"/>
            <a:ext cx="8305800" cy="4572000"/>
          </a:xfrm>
          <a:prstGeom prst="rect">
            <a:avLst/>
          </a:prstGeom>
        </p:spPr>
        <p:txBody>
          <a:bodyPr vert="horz" lIns="91440" tIns="45720" rIns="91440" bIns="45720" rtlCol="0" anchor="b">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altLang="zh-CN" sz="8000" dirty="0" smtClean="0">
              <a:solidFill>
                <a:srgbClr val="FFFFFF"/>
              </a:solidFill>
              <a:effectLst>
                <a:outerShdw blurRad="38100" dist="38100" dir="2700000" algn="tl">
                  <a:srgbClr val="000000">
                    <a:alpha val="43137"/>
                  </a:srgbClr>
                </a:outerShdw>
              </a:effectLst>
              <a:latin typeface="楷体_GB2312" pitchFamily="49" charset="-122"/>
              <a:ea typeface="楷体_GB2312" pitchFamily="49" charset="-122"/>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noProof="0" dirty="0" smtClean="0">
              <a:solidFill>
                <a:srgbClr val="FFFFFF"/>
              </a:solidFill>
              <a:effectLst>
                <a:outerShdw blurRad="38100" dist="38100" dir="2700000" algn="tl">
                  <a:srgbClr val="000000">
                    <a:alpha val="43137"/>
                  </a:srgbClr>
                </a:outerShdw>
              </a:effectLst>
              <a:latin typeface="+mn-ea"/>
              <a:ea typeface="+mn-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dirty="0" smtClean="0">
              <a:solidFill>
                <a:srgbClr val="FFFFFF"/>
              </a:solidFill>
              <a:effectLst>
                <a:outerShdw blurRad="38100" dist="38100" dir="2700000" algn="tl">
                  <a:srgbClr val="000000">
                    <a:alpha val="43137"/>
                  </a:srgbClr>
                </a:outerShdw>
              </a:effectLst>
              <a:latin typeface="+mn-ea"/>
              <a:ea typeface="+mn-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b="1" noProof="0"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b="1"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b="1" noProof="0"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b="1" dirty="0" smtClean="0">
              <a:solidFill>
                <a:srgbClr val="FFFF00"/>
              </a:solidFill>
              <a:effectLst>
                <a:outerShdw blurRad="38100" dist="38100" dir="2700000" algn="tl">
                  <a:srgbClr val="000000">
                    <a:alpha val="43137"/>
                  </a:srgbClr>
                </a:outerShdw>
              </a:effectLst>
              <a:latin typeface="+mn-ea"/>
              <a:ea typeface="+mn-ea"/>
              <a:cs typeface="+mj-cs"/>
            </a:endParaRPr>
          </a:p>
          <a:p>
            <a:pPr eaLnBrk="1" fontAlgn="auto" hangingPunct="1">
              <a:lnSpc>
                <a:spcPct val="100000"/>
              </a:lnSpc>
              <a:spcBef>
                <a:spcPct val="0"/>
              </a:spcBef>
              <a:spcAft>
                <a:spcPts val="0"/>
              </a:spcAft>
              <a:buClrTx/>
              <a:buSzTx/>
              <a:defRPr/>
            </a:pPr>
            <a:r>
              <a:rPr lang="en-US" altLang="zh-CN" sz="6100" b="1" dirty="0" smtClean="0">
                <a:solidFill>
                  <a:srgbClr val="FF66FF"/>
                </a:solidFill>
                <a:effectLst>
                  <a:outerShdw blurRad="38100" dist="38100" dir="2700000" algn="tl">
                    <a:srgbClr val="000000">
                      <a:alpha val="43137"/>
                    </a:srgbClr>
                  </a:outerShdw>
                </a:effectLst>
                <a:cs typeface="Times New Roman" pitchFamily="18" charset="0"/>
              </a:rPr>
              <a:t>Wish a successful business cooperation !</a:t>
            </a:r>
          </a:p>
          <a:p>
            <a:pPr marL="0" marR="0" lvl="0" indent="0" defTabSz="914400" rtl="0" eaLnBrk="1" fontAlgn="auto" latinLnBrk="0" hangingPunct="1">
              <a:lnSpc>
                <a:spcPct val="100000"/>
              </a:lnSpc>
              <a:spcBef>
                <a:spcPct val="0"/>
              </a:spcBef>
              <a:spcAft>
                <a:spcPts val="0"/>
              </a:spcAft>
              <a:buClrTx/>
              <a:buSzTx/>
              <a:buFontTx/>
              <a:buNone/>
              <a:tabLst/>
              <a:defRPr/>
            </a:pPr>
            <a:endParaRPr lang="en-US" altLang="zh-CN" sz="3400" b="1" noProof="0"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800" b="1" noProof="0" dirty="0" err="1" smtClean="0">
                <a:solidFill>
                  <a:srgbClr val="FFFF00"/>
                </a:solidFill>
                <a:effectLst>
                  <a:outerShdw blurRad="38100" dist="38100" dir="2700000" algn="tl">
                    <a:srgbClr val="000000">
                      <a:alpha val="43137"/>
                    </a:srgbClr>
                  </a:outerShdw>
                </a:effectLst>
                <a:latin typeface="+mn-ea"/>
                <a:ea typeface="+mn-ea"/>
                <a:cs typeface="+mj-cs"/>
              </a:rPr>
              <a:t>Mr.Li</a:t>
            </a:r>
            <a:r>
              <a:rPr lang="en-US" altLang="zh-CN" sz="3800" b="1" noProof="0" dirty="0" smtClean="0">
                <a:solidFill>
                  <a:srgbClr val="FFFF00"/>
                </a:solidFill>
                <a:effectLst>
                  <a:outerShdw blurRad="38100" dist="38100" dir="2700000" algn="tl">
                    <a:srgbClr val="000000">
                      <a:alpha val="43137"/>
                    </a:srgbClr>
                  </a:outerShdw>
                </a:effectLst>
                <a:latin typeface="+mn-ea"/>
                <a:ea typeface="+mn-ea"/>
                <a:cs typeface="+mj-cs"/>
              </a:rPr>
              <a:t> </a:t>
            </a:r>
            <a:r>
              <a:rPr lang="en-US" altLang="zh-CN" sz="3800" b="1" noProof="0" dirty="0" err="1" smtClean="0">
                <a:solidFill>
                  <a:srgbClr val="FFFF00"/>
                </a:solidFill>
                <a:effectLst>
                  <a:outerShdw blurRad="38100" dist="38100" dir="2700000" algn="tl">
                    <a:srgbClr val="000000">
                      <a:alpha val="43137"/>
                    </a:srgbClr>
                  </a:outerShdw>
                </a:effectLst>
                <a:latin typeface="+mn-ea"/>
                <a:ea typeface="+mn-ea"/>
                <a:cs typeface="+mj-cs"/>
              </a:rPr>
              <a:t>Jinfu</a:t>
            </a:r>
            <a:r>
              <a:rPr lang="en-US" altLang="zh-CN" sz="3800" b="1" noProof="0" dirty="0" smtClean="0">
                <a:solidFill>
                  <a:srgbClr val="FFFF00"/>
                </a:solidFill>
                <a:effectLst>
                  <a:outerShdw blurRad="38100" dist="38100" dir="2700000" algn="tl">
                    <a:srgbClr val="000000">
                      <a:alpha val="43137"/>
                    </a:srgbClr>
                  </a:outerShdw>
                </a:effectLst>
                <a:latin typeface="+mn-ea"/>
                <a:ea typeface="+mn-ea"/>
                <a:cs typeface="+mj-cs"/>
              </a:rPr>
              <a:t>,  Oversea Sales Manager</a:t>
            </a:r>
          </a:p>
          <a:p>
            <a:pPr marL="0" marR="0" lvl="0" indent="0" defTabSz="914400" rtl="0" eaLnBrk="1" fontAlgn="auto" latinLnBrk="0" hangingPunct="1">
              <a:lnSpc>
                <a:spcPct val="100000"/>
              </a:lnSpc>
              <a:spcBef>
                <a:spcPct val="0"/>
              </a:spcBef>
              <a:spcAft>
                <a:spcPts val="0"/>
              </a:spcAft>
              <a:buClrTx/>
              <a:buSzTx/>
              <a:buFontTx/>
              <a:buNone/>
              <a:tabLst/>
              <a:defRPr/>
            </a:pPr>
            <a:endParaRPr lang="en-US" altLang="zh-CN" sz="3800" b="1"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800" b="1" dirty="0" smtClean="0">
                <a:solidFill>
                  <a:srgbClr val="FFFF00"/>
                </a:solidFill>
                <a:effectLst>
                  <a:outerShdw blurRad="38100" dist="38100" dir="2700000" algn="tl">
                    <a:srgbClr val="000000">
                      <a:alpha val="43137"/>
                    </a:srgbClr>
                  </a:outerShdw>
                </a:effectLst>
                <a:latin typeface="+mn-ea"/>
                <a:ea typeface="+mn-ea"/>
                <a:cs typeface="+mj-cs"/>
              </a:rPr>
              <a:t>Mobile/</a:t>
            </a:r>
            <a:r>
              <a:rPr lang="en-US" altLang="zh-CN" sz="3800" b="1" dirty="0" err="1" smtClean="0">
                <a:solidFill>
                  <a:srgbClr val="FFFF00"/>
                </a:solidFill>
                <a:effectLst>
                  <a:outerShdw blurRad="38100" dist="38100" dir="2700000" algn="tl">
                    <a:srgbClr val="000000">
                      <a:alpha val="43137"/>
                    </a:srgbClr>
                  </a:outerShdw>
                </a:effectLst>
                <a:latin typeface="+mn-ea"/>
                <a:ea typeface="+mn-ea"/>
                <a:cs typeface="+mj-cs"/>
              </a:rPr>
              <a:t>wechat</a:t>
            </a:r>
            <a:r>
              <a:rPr lang="en-US" altLang="zh-CN" sz="3800" b="1" dirty="0" smtClean="0">
                <a:solidFill>
                  <a:srgbClr val="FFFF00"/>
                </a:solidFill>
                <a:effectLst>
                  <a:outerShdw blurRad="38100" dist="38100" dir="2700000" algn="tl">
                    <a:srgbClr val="000000">
                      <a:alpha val="43137"/>
                    </a:srgbClr>
                  </a:outerShdw>
                </a:effectLst>
                <a:latin typeface="+mn-ea"/>
                <a:ea typeface="+mn-ea"/>
                <a:cs typeface="+mj-cs"/>
              </a:rPr>
              <a:t>/</a:t>
            </a:r>
            <a:r>
              <a:rPr lang="en-US" altLang="zh-CN" sz="3800" b="1" dirty="0" err="1" smtClean="0">
                <a:solidFill>
                  <a:srgbClr val="FFFF00"/>
                </a:solidFill>
                <a:effectLst>
                  <a:outerShdw blurRad="38100" dist="38100" dir="2700000" algn="tl">
                    <a:srgbClr val="000000">
                      <a:alpha val="43137"/>
                    </a:srgbClr>
                  </a:outerShdw>
                </a:effectLst>
                <a:latin typeface="+mn-ea"/>
                <a:ea typeface="+mn-ea"/>
                <a:cs typeface="+mj-cs"/>
              </a:rPr>
              <a:t>whatsApp</a:t>
            </a:r>
            <a:r>
              <a:rPr lang="en-US" altLang="zh-CN" sz="3800" b="1" dirty="0" smtClean="0">
                <a:solidFill>
                  <a:srgbClr val="FFFF00"/>
                </a:solidFill>
                <a:effectLst>
                  <a:outerShdw blurRad="38100" dist="38100" dir="2700000" algn="tl">
                    <a:srgbClr val="000000">
                      <a:alpha val="43137"/>
                    </a:srgbClr>
                  </a:outerShdw>
                </a:effectLst>
                <a:latin typeface="+mn-ea"/>
                <a:ea typeface="+mn-ea"/>
                <a:cs typeface="+mj-cs"/>
              </a:rPr>
              <a:t>:   </a:t>
            </a:r>
            <a:r>
              <a:rPr lang="en-US" altLang="zh-CN" sz="3800" b="1" noProof="0" dirty="0" smtClean="0">
                <a:solidFill>
                  <a:srgbClr val="FFFF00"/>
                </a:solidFill>
                <a:effectLst>
                  <a:outerShdw blurRad="38100" dist="38100" dir="2700000" algn="tl">
                    <a:srgbClr val="000000">
                      <a:alpha val="43137"/>
                    </a:srgbClr>
                  </a:outerShdw>
                </a:effectLst>
                <a:latin typeface="+mn-ea"/>
                <a:ea typeface="+mn-ea"/>
                <a:cs typeface="+mj-cs"/>
              </a:rPr>
              <a:t>+86 18937917628</a:t>
            </a:r>
          </a:p>
          <a:p>
            <a:pPr marL="0" marR="0" lvl="0" indent="0" defTabSz="914400" rtl="0" eaLnBrk="1" fontAlgn="auto" latinLnBrk="0" hangingPunct="1">
              <a:lnSpc>
                <a:spcPct val="100000"/>
              </a:lnSpc>
              <a:spcBef>
                <a:spcPct val="0"/>
              </a:spcBef>
              <a:spcAft>
                <a:spcPts val="0"/>
              </a:spcAft>
              <a:buClrTx/>
              <a:buSzTx/>
              <a:buFontTx/>
              <a:buNone/>
              <a:tabLst/>
              <a:defRPr/>
            </a:pPr>
            <a:endParaRPr lang="en-US" altLang="zh-CN" sz="3800" b="1"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800" b="1" dirty="0" smtClean="0">
                <a:solidFill>
                  <a:srgbClr val="FFFF00"/>
                </a:solidFill>
                <a:effectLst>
                  <a:outerShdw blurRad="38100" dist="38100" dir="2700000" algn="tl">
                    <a:srgbClr val="000000">
                      <a:alpha val="43137"/>
                    </a:srgbClr>
                  </a:outerShdw>
                </a:effectLst>
                <a:latin typeface="+mn-ea"/>
                <a:ea typeface="+mn-ea"/>
                <a:cs typeface="+mj-cs"/>
              </a:rPr>
              <a:t>Skype:    lijinfu58           QQ: 2956729</a:t>
            </a:r>
            <a:endParaRPr lang="en-US" altLang="zh-CN" sz="3800" b="1" noProof="0"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altLang="zh-CN" sz="3800" b="1"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800" b="1" dirty="0" smtClean="0">
                <a:solidFill>
                  <a:srgbClr val="FFFF00"/>
                </a:solidFill>
                <a:effectLst>
                  <a:outerShdw blurRad="38100" dist="38100" dir="2700000" algn="tl">
                    <a:srgbClr val="000000">
                      <a:alpha val="43137"/>
                    </a:srgbClr>
                  </a:outerShdw>
                </a:effectLst>
                <a:latin typeface="+mn-ea"/>
                <a:ea typeface="+mn-ea"/>
                <a:cs typeface="+mj-cs"/>
              </a:rPr>
              <a:t>E-mail:  salesmanager</a:t>
            </a:r>
            <a:r>
              <a:rPr lang="en-US" altLang="zh-CN" sz="7100" b="1" dirty="0" smtClean="0">
                <a:solidFill>
                  <a:srgbClr val="FFFF66"/>
                </a:solidFill>
                <a:effectLst>
                  <a:outerShdw blurRad="38100" dist="38100" dir="2700000" algn="tl">
                    <a:srgbClr val="000000">
                      <a:alpha val="43137"/>
                    </a:srgbClr>
                  </a:outerShdw>
                </a:effectLst>
                <a:latin typeface="+mn-ea"/>
                <a:ea typeface="+mn-ea"/>
                <a:cs typeface="+mj-cs"/>
              </a:rPr>
              <a:t>.</a:t>
            </a:r>
            <a:r>
              <a:rPr lang="en-US" altLang="zh-CN" sz="3800" b="1" dirty="0" smtClean="0">
                <a:solidFill>
                  <a:srgbClr val="FFFF00"/>
                </a:solidFill>
                <a:effectLst>
                  <a:outerShdw blurRad="38100" dist="38100" dir="2700000" algn="tl">
                    <a:srgbClr val="000000">
                      <a:alpha val="43137"/>
                    </a:srgbClr>
                  </a:outerShdw>
                </a:effectLst>
                <a:latin typeface="+mn-ea"/>
                <a:ea typeface="+mn-ea"/>
                <a:cs typeface="+mj-cs"/>
              </a:rPr>
              <a:t>ljf@sinbrma.com</a:t>
            </a:r>
            <a:endParaRPr lang="en-US" altLang="zh-CN" sz="3800" b="1" dirty="0" smtClean="0">
              <a:solidFill>
                <a:srgbClr val="FF0000"/>
              </a:solidFill>
              <a:effectLst>
                <a:outerShdw blurRad="38100" dist="38100" dir="2700000" algn="tl">
                  <a:srgbClr val="000000">
                    <a:alpha val="43137"/>
                  </a:srgbClr>
                </a:outerShdw>
              </a:effectLst>
              <a:latin typeface="+mn-ea"/>
              <a:ea typeface="+mn-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zh-CN" sz="3400" b="1" noProof="0" dirty="0" smtClean="0">
              <a:solidFill>
                <a:srgbClr val="FFFF00"/>
              </a:solidFill>
              <a:effectLst>
                <a:outerShdw blurRad="38100" dist="38100" dir="2700000" algn="tl">
                  <a:srgbClr val="000000">
                    <a:alpha val="43137"/>
                  </a:srgbClr>
                </a:outerShdw>
              </a:effectLst>
              <a:latin typeface="+mn-ea"/>
              <a:ea typeface="+mn-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altLang="zh-CN" sz="8000" noProof="0" dirty="0" smtClean="0">
              <a:solidFill>
                <a:srgbClr val="FFFF00"/>
              </a:solidFill>
              <a:effectLst>
                <a:outerShdw blurRad="38100" dist="38100" dir="2700000" algn="tl">
                  <a:srgbClr val="000000">
                    <a:alpha val="43137"/>
                  </a:srgbClr>
                </a:outerShdw>
              </a:effectLst>
              <a:latin typeface="楷体_GB2312" pitchFamily="49" charset="-122"/>
              <a:ea typeface="楷体_GB2312" pitchFamily="49" charset="-122"/>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CN" altLang="en-US" sz="8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楷体_GB2312" pitchFamily="49" charset="-122"/>
              <a:ea typeface="楷体_GB2312" pitchFamily="49" charset="-122"/>
              <a:cs typeface="+mj-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p:cNvSpPr>
          <p:nvPr>
            <p:ph type="title"/>
          </p:nvPr>
        </p:nvSpPr>
        <p:spPr/>
        <p:txBody>
          <a:bodyPr vert="horz" lIns="91440" tIns="45720" rIns="91440" bIns="45720" rtlCol="0" anchor="ctr">
            <a:normAutofit/>
          </a:bodyPr>
          <a:lstStyle/>
          <a:p>
            <a:pPr algn="l"/>
            <a:r>
              <a:rPr lang="en-US" altLang="zh-CN" sz="4000" b="1" dirty="0" smtClean="0">
                <a:ea typeface="楷体_GB2312" pitchFamily="49" charset="-122"/>
              </a:rPr>
              <a:t>Four Characteristics</a:t>
            </a:r>
            <a:endParaRPr lang="zh-CN" altLang="en-US" sz="4000" b="1" dirty="0">
              <a:ea typeface="楷体_GB2312" pitchFamily="49" charset="-122"/>
            </a:endParaRPr>
          </a:p>
        </p:txBody>
      </p:sp>
      <p:graphicFrame>
        <p:nvGraphicFramePr>
          <p:cNvPr id="2" name="图示 1"/>
          <p:cNvGraphicFramePr/>
          <p:nvPr>
            <p:extLst>
              <p:ext uri="{D42A27DB-BD31-4B8C-83A1-F6EECF244321}">
                <p14:modId xmlns:p14="http://schemas.microsoft.com/office/powerpoint/2010/main" xmlns="" val="3306078578"/>
              </p:ext>
            </p:extLst>
          </p:nvPr>
        </p:nvGraphicFramePr>
        <p:xfrm>
          <a:off x="533400" y="1676400"/>
          <a:ext cx="8077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457200" y="338328"/>
            <a:ext cx="3124200" cy="804672"/>
          </a:xfrm>
        </p:spPr>
        <p:txBody>
          <a:bodyPr vert="horz" lIns="91440" tIns="45720" rIns="91440" bIns="45720" rtlCol="0" anchor="ctr">
            <a:normAutofit fontScale="90000"/>
          </a:bodyPr>
          <a:lstStyle/>
          <a:p>
            <a:pPr algn="l"/>
            <a:r>
              <a:rPr lang="en-US" altLang="zh-CN" sz="2400" b="1" dirty="0" smtClean="0">
                <a:latin typeface="Times New Roman" pitchFamily="18" charset="0"/>
                <a:ea typeface="楷体_GB2312" pitchFamily="49" charset="-122"/>
                <a:cs typeface="Times New Roman" pitchFamily="18" charset="0"/>
              </a:rPr>
              <a:t>Achieve  high efficiency:</a:t>
            </a:r>
            <a:endParaRPr lang="en-US" altLang="zh-CN" sz="2400" b="1" dirty="0">
              <a:latin typeface="Times New Roman" pitchFamily="18" charset="0"/>
              <a:ea typeface="楷体_GB2312" pitchFamily="49" charset="-122"/>
              <a:cs typeface="Times New Roman" pitchFamily="18" charset="0"/>
            </a:endParaRPr>
          </a:p>
        </p:txBody>
      </p:sp>
      <p:pic>
        <p:nvPicPr>
          <p:cNvPr id="10244" name="Picture 4" descr="PICT1583"/>
          <p:cNvPicPr>
            <a:picLocks noChangeAspect="1" noChangeArrowheads="1"/>
          </p:cNvPicPr>
          <p:nvPr/>
        </p:nvPicPr>
        <p:blipFill>
          <a:blip r:embed="rId2" cstate="print"/>
          <a:srcRect l="6024" r="30121" b="3615"/>
          <a:stretch>
            <a:fillRect/>
          </a:stretch>
        </p:blipFill>
        <p:spPr bwMode="auto">
          <a:xfrm>
            <a:off x="838199" y="1295400"/>
            <a:ext cx="2792693" cy="3162124"/>
          </a:xfrm>
          <a:prstGeom prst="rect">
            <a:avLst/>
          </a:prstGeom>
          <a:ln>
            <a:noFill/>
          </a:ln>
          <a:effectLst>
            <a:outerShdw blurRad="292100" dist="139700" dir="2700000" algn="tl" rotWithShape="0">
              <a:srgbClr val="333333">
                <a:alpha val="65000"/>
              </a:srgbClr>
            </a:outerShdw>
          </a:effectLst>
        </p:spPr>
      </p:pic>
      <p:pic>
        <p:nvPicPr>
          <p:cNvPr id="10245" name="Picture 8" descr="PICT2456"/>
          <p:cNvPicPr>
            <a:picLocks noChangeAspect="1" noChangeArrowheads="1"/>
          </p:cNvPicPr>
          <p:nvPr/>
        </p:nvPicPr>
        <p:blipFill>
          <a:blip r:embed="rId3" cstate="print"/>
          <a:srcRect l="9859" r="40845"/>
          <a:stretch>
            <a:fillRect/>
          </a:stretch>
        </p:blipFill>
        <p:spPr bwMode="auto">
          <a:xfrm>
            <a:off x="5029200" y="1219200"/>
            <a:ext cx="2417071" cy="3253114"/>
          </a:xfrm>
          <a:prstGeom prst="rect">
            <a:avLst/>
          </a:prstGeom>
          <a:ln>
            <a:noFill/>
          </a:ln>
          <a:effectLst>
            <a:outerShdw blurRad="292100" dist="139700" dir="2700000" algn="tl" rotWithShape="0">
              <a:srgbClr val="333333">
                <a:alpha val="65000"/>
              </a:srgbClr>
            </a:outerShdw>
          </a:effectLst>
        </p:spPr>
      </p:pic>
      <p:sp>
        <p:nvSpPr>
          <p:cNvPr id="10246" name="Rectangle 11"/>
          <p:cNvSpPr>
            <a:spLocks/>
          </p:cNvSpPr>
          <p:nvPr/>
        </p:nvSpPr>
        <p:spPr bwMode="auto">
          <a:xfrm>
            <a:off x="3657600" y="533400"/>
            <a:ext cx="5334000" cy="685800"/>
          </a:xfrm>
          <a:prstGeom prst="rect">
            <a:avLst/>
          </a:prstGeom>
          <a:noFill/>
          <a:ln w="9525">
            <a:noFill/>
            <a:miter lim="800000"/>
            <a:headEnd/>
            <a:tailEnd/>
          </a:ln>
        </p:spPr>
        <p:txBody>
          <a:bodyPr/>
          <a:lstStyle/>
          <a:p>
            <a:pPr algn="l" fontAlgn="base"/>
            <a:r>
              <a:rPr lang="en-US" altLang="zh-CN" sz="2400" b="1" dirty="0" smtClean="0">
                <a:ea typeface="华文楷体" pitchFamily="2" charset="-122"/>
                <a:cs typeface="Times New Roman" pitchFamily="18" charset="0"/>
              </a:rPr>
              <a:t>cement feeding speed </a:t>
            </a:r>
            <a:r>
              <a:rPr lang="en-US" altLang="zh-CN" sz="2400" b="1" dirty="0" smtClean="0">
                <a:solidFill>
                  <a:srgbClr val="FF0000"/>
                </a:solidFill>
                <a:ea typeface="华文楷体" pitchFamily="2" charset="-122"/>
                <a:cs typeface="Times New Roman" pitchFamily="18" charset="0"/>
              </a:rPr>
              <a:t>2</a:t>
            </a:r>
            <a:r>
              <a:rPr lang="en-US" altLang="zh-CN" sz="2400" b="1" dirty="0" smtClean="0">
                <a:ea typeface="华文楷体" pitchFamily="2" charset="-122"/>
                <a:cs typeface="Times New Roman" pitchFamily="18" charset="0"/>
              </a:rPr>
              <a:t> times faster</a:t>
            </a:r>
            <a:endParaRPr lang="zh-CN" altLang="en-US" sz="2400" b="1" dirty="0">
              <a:ea typeface="华文楷体" pitchFamily="2" charset="-122"/>
              <a:cs typeface="Times New Roman"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xmlns="" val="1346378552"/>
              </p:ext>
            </p:extLst>
          </p:nvPr>
        </p:nvGraphicFramePr>
        <p:xfrm>
          <a:off x="533400" y="4572000"/>
          <a:ext cx="8077199" cy="1381760"/>
        </p:xfrm>
        <a:graphic>
          <a:graphicData uri="http://schemas.openxmlformats.org/drawingml/2006/table">
            <a:tbl>
              <a:tblPr firstRow="1" bandRow="1">
                <a:tableStyleId>{5C22544A-7EE6-4342-B048-85BDC9FD1C3A}</a:tableStyleId>
              </a:tblPr>
              <a:tblGrid>
                <a:gridCol w="2944026"/>
                <a:gridCol w="1671517"/>
                <a:gridCol w="1802946"/>
                <a:gridCol w="1658710"/>
              </a:tblGrid>
              <a:tr h="370840">
                <a:tc>
                  <a:txBody>
                    <a:bodyPr/>
                    <a:lstStyle/>
                    <a:p>
                      <a:pPr algn="ctr"/>
                      <a:r>
                        <a:rPr lang="en-US" altLang="zh-CN" sz="1800" dirty="0" smtClean="0">
                          <a:latin typeface="+mn-ea"/>
                          <a:ea typeface="+mn-ea"/>
                        </a:rPr>
                        <a:t>Design</a:t>
                      </a:r>
                      <a:endParaRPr lang="zh-CN" altLang="en-US" sz="1800" dirty="0">
                        <a:latin typeface="+mn-ea"/>
                        <a:ea typeface="+mn-ea"/>
                      </a:endParaRPr>
                    </a:p>
                  </a:txBody>
                  <a:tcPr/>
                </a:tc>
                <a:tc>
                  <a:txBody>
                    <a:bodyPr/>
                    <a:lstStyle/>
                    <a:p>
                      <a:pPr algn="ctr"/>
                      <a:r>
                        <a:rPr lang="en-US" altLang="zh-CN" sz="1800" dirty="0" smtClean="0">
                          <a:latin typeface="+mn-ea"/>
                          <a:ea typeface="+mn-ea"/>
                        </a:rPr>
                        <a:t>Length</a:t>
                      </a:r>
                      <a:r>
                        <a:rPr lang="en-US" altLang="zh-CN" sz="1800" baseline="0" dirty="0" smtClean="0">
                          <a:latin typeface="+mn-ea"/>
                          <a:ea typeface="+mn-ea"/>
                        </a:rPr>
                        <a:t> of s</a:t>
                      </a:r>
                      <a:r>
                        <a:rPr lang="en-US" altLang="zh-CN" sz="1800" dirty="0" smtClean="0">
                          <a:latin typeface="+mn-ea"/>
                          <a:ea typeface="+mn-ea"/>
                        </a:rPr>
                        <a:t>crew</a:t>
                      </a:r>
                      <a:r>
                        <a:rPr lang="en-US" altLang="zh-CN" sz="1800" baseline="0" dirty="0" smtClean="0">
                          <a:latin typeface="+mn-ea"/>
                          <a:ea typeface="+mn-ea"/>
                        </a:rPr>
                        <a:t> conveyor </a:t>
                      </a:r>
                      <a:endParaRPr lang="zh-CN" altLang="en-US" sz="1800" dirty="0">
                        <a:latin typeface="+mn-ea"/>
                        <a:ea typeface="+mn-ea"/>
                      </a:endParaRPr>
                    </a:p>
                  </a:txBody>
                  <a:tcPr/>
                </a:tc>
                <a:tc>
                  <a:txBody>
                    <a:bodyPr/>
                    <a:lstStyle/>
                    <a:p>
                      <a:pPr algn="ctr"/>
                      <a:r>
                        <a:rPr lang="en-US" altLang="zh-CN" sz="1800" dirty="0" smtClean="0">
                          <a:latin typeface="+mn-ea"/>
                          <a:ea typeface="+mn-ea"/>
                        </a:rPr>
                        <a:t>Inclined angle of screw</a:t>
                      </a:r>
                      <a:r>
                        <a:rPr lang="en-US" altLang="zh-CN" sz="1800" baseline="0" dirty="0" smtClean="0">
                          <a:latin typeface="+mn-ea"/>
                          <a:ea typeface="+mn-ea"/>
                        </a:rPr>
                        <a:t> conveyor</a:t>
                      </a:r>
                      <a:endParaRPr lang="zh-CN" altLang="en-US" sz="1800" dirty="0">
                        <a:latin typeface="+mn-ea"/>
                        <a:ea typeface="+mn-ea"/>
                      </a:endParaRPr>
                    </a:p>
                  </a:txBody>
                  <a:tcPr/>
                </a:tc>
                <a:tc>
                  <a:txBody>
                    <a:bodyPr/>
                    <a:lstStyle/>
                    <a:p>
                      <a:pPr algn="ctr"/>
                      <a:r>
                        <a:rPr lang="en-US" altLang="zh-CN" sz="1800" dirty="0" smtClean="0">
                          <a:latin typeface="+mn-ea"/>
                          <a:ea typeface="+mn-ea"/>
                        </a:rPr>
                        <a:t>Cement</a:t>
                      </a:r>
                      <a:r>
                        <a:rPr lang="en-US" altLang="zh-CN" sz="1800" baseline="0" dirty="0" smtClean="0">
                          <a:latin typeface="+mn-ea"/>
                          <a:ea typeface="+mn-ea"/>
                        </a:rPr>
                        <a:t> feed</a:t>
                      </a:r>
                      <a:r>
                        <a:rPr lang="en-US" altLang="zh-CN" sz="1800" dirty="0" smtClean="0">
                          <a:latin typeface="+mn-ea"/>
                          <a:ea typeface="+mn-ea"/>
                        </a:rPr>
                        <a:t>ing</a:t>
                      </a:r>
                      <a:r>
                        <a:rPr lang="en-US" altLang="zh-CN" sz="1800" baseline="0" dirty="0" smtClean="0">
                          <a:latin typeface="+mn-ea"/>
                          <a:ea typeface="+mn-ea"/>
                        </a:rPr>
                        <a:t> speed</a:t>
                      </a:r>
                      <a:endParaRPr lang="zh-CN" altLang="en-US" sz="1800" dirty="0">
                        <a:latin typeface="+mn-ea"/>
                        <a:ea typeface="+mn-ea"/>
                      </a:endParaRPr>
                    </a:p>
                  </a:txBody>
                  <a:tcPr/>
                </a:tc>
              </a:tr>
              <a:tr h="370840">
                <a:tc>
                  <a:txBody>
                    <a:bodyPr/>
                    <a:lstStyle/>
                    <a:p>
                      <a:pPr algn="ctr"/>
                      <a:r>
                        <a:rPr lang="en-US" altLang="zh-CN" sz="1800" dirty="0" smtClean="0">
                          <a:latin typeface="+mn-ea"/>
                          <a:ea typeface="+mn-ea"/>
                        </a:rPr>
                        <a:t>Conventional</a:t>
                      </a:r>
                      <a:r>
                        <a:rPr lang="en-US" altLang="zh-CN" sz="1800" baseline="0" dirty="0" smtClean="0">
                          <a:latin typeface="+mn-ea"/>
                          <a:ea typeface="+mn-ea"/>
                        </a:rPr>
                        <a:t> design</a:t>
                      </a:r>
                      <a:r>
                        <a:rPr lang="zh-CN" altLang="en-US" sz="1800" dirty="0" smtClean="0">
                          <a:latin typeface="+mn-ea"/>
                          <a:ea typeface="+mn-ea"/>
                        </a:rPr>
                        <a:t>（</a:t>
                      </a:r>
                      <a:r>
                        <a:rPr lang="en-US" altLang="zh-CN" sz="1800" dirty="0" smtClean="0">
                          <a:latin typeface="+mn-ea"/>
                          <a:ea typeface="+mn-ea"/>
                        </a:rPr>
                        <a:t>A</a:t>
                      </a:r>
                      <a:r>
                        <a:rPr lang="zh-CN" altLang="en-US" sz="1800" baseline="0" dirty="0" smtClean="0">
                          <a:latin typeface="+mn-ea"/>
                          <a:ea typeface="+mn-ea"/>
                        </a:rPr>
                        <a:t> </a:t>
                      </a:r>
                      <a:r>
                        <a:rPr lang="en-US" altLang="zh-CN" sz="1800" baseline="0" dirty="0" smtClean="0">
                          <a:latin typeface="+mn-ea"/>
                          <a:ea typeface="+mn-ea"/>
                        </a:rPr>
                        <a:t>type</a:t>
                      </a:r>
                      <a:r>
                        <a:rPr lang="zh-CN" altLang="en-US" sz="1800" dirty="0" smtClean="0">
                          <a:latin typeface="+mn-ea"/>
                          <a:ea typeface="+mn-ea"/>
                        </a:rPr>
                        <a:t>）</a:t>
                      </a:r>
                      <a:endParaRPr lang="zh-CN" altLang="en-US" sz="1800" dirty="0">
                        <a:latin typeface="+mn-ea"/>
                        <a:ea typeface="+mn-ea"/>
                      </a:endParaRPr>
                    </a:p>
                  </a:txBody>
                  <a:tcPr/>
                </a:tc>
                <a:tc>
                  <a:txBody>
                    <a:bodyPr/>
                    <a:lstStyle/>
                    <a:p>
                      <a:pPr algn="ctr"/>
                      <a:r>
                        <a:rPr lang="en-US" altLang="zh-CN" sz="1800" dirty="0" smtClean="0">
                          <a:latin typeface="+mn-ea"/>
                          <a:ea typeface="+mn-ea"/>
                        </a:rPr>
                        <a:t>12</a:t>
                      </a:r>
                      <a:r>
                        <a:rPr lang="zh-CN" altLang="en-US" sz="1800" baseline="0" dirty="0" smtClean="0">
                          <a:latin typeface="+mn-ea"/>
                          <a:ea typeface="+mn-ea"/>
                        </a:rPr>
                        <a:t> </a:t>
                      </a:r>
                      <a:r>
                        <a:rPr lang="en-US" altLang="zh-CN" sz="1800" baseline="0" dirty="0" smtClean="0">
                          <a:latin typeface="+mn-ea"/>
                          <a:ea typeface="+mn-ea"/>
                        </a:rPr>
                        <a:t>m</a:t>
                      </a:r>
                      <a:r>
                        <a:rPr lang="zh-CN" altLang="en-US" sz="1800" dirty="0" smtClean="0">
                          <a:latin typeface="+mn-ea"/>
                          <a:ea typeface="+mn-ea"/>
                        </a:rPr>
                        <a:t>   </a:t>
                      </a:r>
                      <a:endParaRPr lang="zh-CN" altLang="en-US" sz="1800" dirty="0">
                        <a:latin typeface="+mn-ea"/>
                        <a:ea typeface="+mn-ea"/>
                      </a:endParaRPr>
                    </a:p>
                  </a:txBody>
                  <a:tcPr/>
                </a:tc>
                <a:tc>
                  <a:txBody>
                    <a:bodyPr/>
                    <a:lstStyle/>
                    <a:p>
                      <a:pPr algn="ctr"/>
                      <a:r>
                        <a:rPr lang="en-US" altLang="zh-CN" sz="1800" dirty="0" smtClean="0">
                          <a:latin typeface="+mn-ea"/>
                          <a:ea typeface="+mn-ea"/>
                        </a:rPr>
                        <a:t>More than</a:t>
                      </a:r>
                      <a:r>
                        <a:rPr lang="en-US" altLang="zh-CN" sz="1800" baseline="0" dirty="0" smtClean="0">
                          <a:latin typeface="+mn-ea"/>
                          <a:ea typeface="+mn-ea"/>
                        </a:rPr>
                        <a:t> </a:t>
                      </a:r>
                      <a:r>
                        <a:rPr lang="en-US" altLang="zh-CN" sz="1800" dirty="0" smtClean="0">
                          <a:latin typeface="+mn-ea"/>
                          <a:ea typeface="+mn-ea"/>
                        </a:rPr>
                        <a:t>30°</a:t>
                      </a:r>
                      <a:endParaRPr lang="zh-CN" altLang="en-US" sz="1800" dirty="0">
                        <a:latin typeface="+mn-ea"/>
                        <a:ea typeface="+mn-ea"/>
                      </a:endParaRPr>
                    </a:p>
                  </a:txBody>
                  <a:tcPr/>
                </a:tc>
                <a:tc>
                  <a:txBody>
                    <a:bodyPr/>
                    <a:lstStyle/>
                    <a:p>
                      <a:pPr algn="ctr"/>
                      <a:r>
                        <a:rPr lang="en-US" altLang="zh-CN" sz="1800" dirty="0" smtClean="0">
                          <a:latin typeface="+mn-ea"/>
                          <a:ea typeface="+mn-ea"/>
                        </a:rPr>
                        <a:t>slow</a:t>
                      </a:r>
                      <a:endParaRPr lang="zh-CN" altLang="en-US" sz="1800" dirty="0">
                        <a:latin typeface="+mn-ea"/>
                        <a:ea typeface="+mn-ea"/>
                      </a:endParaRPr>
                    </a:p>
                  </a:txBody>
                  <a:tcPr/>
                </a:tc>
              </a:tr>
              <a:tr h="370840">
                <a:tc>
                  <a:txBody>
                    <a:bodyPr/>
                    <a:lstStyle/>
                    <a:p>
                      <a:pPr algn="ctr"/>
                      <a:r>
                        <a:rPr lang="en-US" altLang="zh-CN" sz="1800" dirty="0" smtClean="0">
                          <a:latin typeface="+mn-ea"/>
                          <a:ea typeface="+mn-ea"/>
                        </a:rPr>
                        <a:t>New</a:t>
                      </a:r>
                      <a:r>
                        <a:rPr lang="en-US" altLang="zh-CN" sz="1800" baseline="0" dirty="0" smtClean="0">
                          <a:latin typeface="+mn-ea"/>
                          <a:ea typeface="+mn-ea"/>
                        </a:rPr>
                        <a:t> design</a:t>
                      </a:r>
                      <a:r>
                        <a:rPr lang="zh-CN" altLang="en-US" sz="1800" dirty="0" smtClean="0">
                          <a:latin typeface="+mn-ea"/>
                          <a:ea typeface="+mn-ea"/>
                        </a:rPr>
                        <a:t>（</a:t>
                      </a:r>
                      <a:r>
                        <a:rPr lang="en-US" altLang="zh-CN" sz="1800" dirty="0" smtClean="0">
                          <a:latin typeface="+mn-ea"/>
                          <a:ea typeface="+mn-ea"/>
                        </a:rPr>
                        <a:t>B</a:t>
                      </a:r>
                      <a:r>
                        <a:rPr lang="zh-CN" altLang="en-US" sz="1800" dirty="0" smtClean="0">
                          <a:latin typeface="+mn-ea"/>
                          <a:ea typeface="+mn-ea"/>
                        </a:rPr>
                        <a:t>、</a:t>
                      </a:r>
                      <a:r>
                        <a:rPr lang="en-US" altLang="zh-CN" sz="1800" dirty="0" smtClean="0">
                          <a:latin typeface="+mn-ea"/>
                          <a:ea typeface="+mn-ea"/>
                        </a:rPr>
                        <a:t>C</a:t>
                      </a:r>
                      <a:r>
                        <a:rPr lang="zh-CN" altLang="en-US" sz="1800" baseline="0" dirty="0" smtClean="0">
                          <a:latin typeface="+mn-ea"/>
                          <a:ea typeface="+mn-ea"/>
                        </a:rPr>
                        <a:t> </a:t>
                      </a:r>
                      <a:r>
                        <a:rPr lang="en-US" altLang="zh-CN" sz="1800" baseline="0" dirty="0" smtClean="0">
                          <a:latin typeface="+mn-ea"/>
                          <a:ea typeface="+mn-ea"/>
                        </a:rPr>
                        <a:t>type</a:t>
                      </a:r>
                      <a:r>
                        <a:rPr lang="zh-CN" altLang="en-US" sz="1800" dirty="0" smtClean="0">
                          <a:latin typeface="+mn-ea"/>
                          <a:ea typeface="+mn-ea"/>
                        </a:rPr>
                        <a:t>）</a:t>
                      </a:r>
                      <a:endParaRPr lang="zh-CN" altLang="en-US" sz="1800" dirty="0">
                        <a:latin typeface="+mn-ea"/>
                        <a:ea typeface="+mn-ea"/>
                      </a:endParaRPr>
                    </a:p>
                  </a:txBody>
                  <a:tcPr/>
                </a:tc>
                <a:tc>
                  <a:txBody>
                    <a:bodyPr/>
                    <a:lstStyle/>
                    <a:p>
                      <a:pPr algn="ctr"/>
                      <a:r>
                        <a:rPr lang="en-US" altLang="zh-CN" sz="1800" dirty="0" smtClean="0">
                          <a:latin typeface="+mn-ea"/>
                          <a:ea typeface="+mn-ea"/>
                        </a:rPr>
                        <a:t>4</a:t>
                      </a:r>
                      <a:r>
                        <a:rPr lang="zh-CN" altLang="en-US" sz="1800" baseline="0" dirty="0" smtClean="0">
                          <a:latin typeface="+mn-ea"/>
                          <a:ea typeface="+mn-ea"/>
                        </a:rPr>
                        <a:t> </a:t>
                      </a:r>
                      <a:r>
                        <a:rPr lang="en-US" altLang="zh-CN" sz="1800" baseline="0" dirty="0" smtClean="0">
                          <a:latin typeface="+mn-ea"/>
                          <a:ea typeface="+mn-ea"/>
                        </a:rPr>
                        <a:t>m</a:t>
                      </a:r>
                      <a:endParaRPr lang="zh-CN" altLang="en-US" sz="1800" dirty="0">
                        <a:latin typeface="+mn-ea"/>
                        <a:ea typeface="+mn-ea"/>
                      </a:endParaRPr>
                    </a:p>
                  </a:txBody>
                  <a:tcPr/>
                </a:tc>
                <a:tc>
                  <a:txBody>
                    <a:bodyPr/>
                    <a:lstStyle/>
                    <a:p>
                      <a:pPr algn="ctr"/>
                      <a:r>
                        <a:rPr lang="en-US" altLang="zh-CN" sz="1800" dirty="0" smtClean="0">
                          <a:latin typeface="+mn-ea"/>
                          <a:ea typeface="+mn-ea"/>
                        </a:rPr>
                        <a:t>About 15°</a:t>
                      </a:r>
                      <a:endParaRPr lang="zh-CN" altLang="en-US" sz="1800" dirty="0">
                        <a:latin typeface="+mn-ea"/>
                        <a:ea typeface="+mn-ea"/>
                      </a:endParaRPr>
                    </a:p>
                  </a:txBody>
                  <a:tcPr/>
                </a:tc>
                <a:tc>
                  <a:txBody>
                    <a:bodyPr/>
                    <a:lstStyle/>
                    <a:p>
                      <a:pPr algn="ctr"/>
                      <a:r>
                        <a:rPr lang="en-US" altLang="zh-CN" sz="1800" dirty="0" smtClean="0">
                          <a:latin typeface="+mn-ea"/>
                          <a:ea typeface="+mn-ea"/>
                        </a:rPr>
                        <a:t>fast</a:t>
                      </a:r>
                      <a:endParaRPr lang="zh-CN" altLang="en-US" sz="1800" dirty="0">
                        <a:latin typeface="+mn-ea"/>
                        <a:ea typeface="+mn-ea"/>
                      </a:endParaRPr>
                    </a:p>
                  </a:txBody>
                  <a:tcPr/>
                </a:tc>
              </a:tr>
            </a:tbl>
          </a:graphicData>
        </a:graphic>
      </p:graphicFrame>
      <p:sp>
        <p:nvSpPr>
          <p:cNvPr id="9" name="Rectangle 11"/>
          <p:cNvSpPr>
            <a:spLocks/>
          </p:cNvSpPr>
          <p:nvPr/>
        </p:nvSpPr>
        <p:spPr bwMode="auto">
          <a:xfrm>
            <a:off x="3657600" y="3505201"/>
            <a:ext cx="971348" cy="457200"/>
          </a:xfrm>
          <a:prstGeom prst="rect">
            <a:avLst/>
          </a:prstGeom>
          <a:noFill/>
          <a:ln w="9525">
            <a:noFill/>
            <a:miter lim="800000"/>
            <a:headEnd/>
            <a:tailEnd/>
          </a:ln>
        </p:spPr>
        <p:txBody>
          <a:bodyPr/>
          <a:lstStyle/>
          <a:p>
            <a:pPr algn="l" fontAlgn="base"/>
            <a:r>
              <a:rPr lang="en-US" altLang="zh-CN" sz="16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rPr>
              <a:t>A</a:t>
            </a:r>
            <a:r>
              <a:rPr lang="zh-CN" altLang="en-US" sz="16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rPr>
              <a:t> </a:t>
            </a:r>
            <a:r>
              <a:rPr lang="en-US" altLang="zh-CN" sz="16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rPr>
              <a:t>type</a:t>
            </a:r>
            <a:endParaRPr lang="zh-CN" altLang="en-US" sz="1600" b="1" dirty="0">
              <a:solidFill>
                <a:srgbClr val="FF0000"/>
              </a:solidFill>
              <a:effectLst>
                <a:outerShdw blurRad="38100" dist="38100" dir="2700000" algn="tl">
                  <a:srgbClr val="000000">
                    <a:alpha val="43137"/>
                  </a:srgbClr>
                </a:outerShdw>
              </a:effectLst>
              <a:latin typeface="华文楷体" pitchFamily="2" charset="-122"/>
              <a:ea typeface="华文楷体" pitchFamily="2" charset="-122"/>
            </a:endParaRPr>
          </a:p>
        </p:txBody>
      </p:sp>
      <p:sp>
        <p:nvSpPr>
          <p:cNvPr id="10" name="Rectangle 11"/>
          <p:cNvSpPr>
            <a:spLocks/>
          </p:cNvSpPr>
          <p:nvPr/>
        </p:nvSpPr>
        <p:spPr bwMode="auto">
          <a:xfrm>
            <a:off x="7620000" y="3505200"/>
            <a:ext cx="914400" cy="457200"/>
          </a:xfrm>
          <a:prstGeom prst="rect">
            <a:avLst/>
          </a:prstGeom>
          <a:noFill/>
          <a:ln w="9525">
            <a:noFill/>
            <a:miter lim="800000"/>
            <a:headEnd/>
            <a:tailEnd/>
          </a:ln>
        </p:spPr>
        <p:txBody>
          <a:bodyPr/>
          <a:lstStyle/>
          <a:p>
            <a:pPr algn="l" fontAlgn="base"/>
            <a:r>
              <a:rPr lang="en-US" altLang="zh-CN" sz="16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rPr>
              <a:t>B</a:t>
            </a:r>
            <a:r>
              <a:rPr lang="zh-CN" altLang="en-US" sz="16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rPr>
              <a:t> </a:t>
            </a:r>
            <a:r>
              <a:rPr lang="en-US" altLang="zh-CN" sz="1600" b="1" dirty="0" smtClean="0">
                <a:solidFill>
                  <a:srgbClr val="FF0000"/>
                </a:solidFill>
                <a:effectLst>
                  <a:outerShdw blurRad="38100" dist="38100" dir="2700000" algn="tl">
                    <a:srgbClr val="000000">
                      <a:alpha val="43137"/>
                    </a:srgbClr>
                  </a:outerShdw>
                </a:effectLst>
                <a:latin typeface="华文楷体" pitchFamily="2" charset="-122"/>
                <a:ea typeface="华文楷体" pitchFamily="2" charset="-122"/>
              </a:rPr>
              <a:t>type</a:t>
            </a:r>
            <a:endParaRPr lang="zh-CN" altLang="en-US" sz="1600" b="1" dirty="0">
              <a:solidFill>
                <a:srgbClr val="FF0000"/>
              </a:solidFill>
              <a:effectLst>
                <a:outerShdw blurRad="38100" dist="38100" dir="2700000" algn="tl">
                  <a:srgbClr val="000000">
                    <a:alpha val="43137"/>
                  </a:srgbClr>
                </a:outerShdw>
              </a:effectLst>
              <a:latin typeface="华文楷体" pitchFamily="2" charset="-122"/>
              <a:ea typeface="华文楷体"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内容占位符 6" descr="0023.JPG"/>
          <p:cNvPicPr>
            <a:picLocks noChangeAspect="1"/>
          </p:cNvPicPr>
          <p:nvPr/>
        </p:nvPicPr>
        <p:blipFill>
          <a:blip r:embed="rId2" cstate="print"/>
          <a:srcRect/>
          <a:stretch>
            <a:fillRect/>
          </a:stretch>
        </p:blipFill>
        <p:spPr bwMode="auto">
          <a:xfrm>
            <a:off x="4876800" y="1371600"/>
            <a:ext cx="3200400" cy="2535238"/>
          </a:xfrm>
          <a:prstGeom prst="rect">
            <a:avLst/>
          </a:prstGeom>
          <a:ln>
            <a:noFill/>
          </a:ln>
          <a:effectLst>
            <a:outerShdw blurRad="292100" dist="139700" dir="2700000" algn="tl" rotWithShape="0">
              <a:srgbClr val="333333">
                <a:alpha val="65000"/>
              </a:srgbClr>
            </a:outerShdw>
          </a:effectLst>
        </p:spPr>
      </p:pic>
      <p:pic>
        <p:nvPicPr>
          <p:cNvPr id="11270" name="内容占位符 7" descr="0024.JPG"/>
          <p:cNvPicPr>
            <a:picLocks noChangeAspect="1"/>
          </p:cNvPicPr>
          <p:nvPr/>
        </p:nvPicPr>
        <p:blipFill>
          <a:blip r:embed="rId3" cstate="print"/>
          <a:srcRect/>
          <a:stretch>
            <a:fillRect/>
          </a:stretch>
        </p:blipFill>
        <p:spPr bwMode="auto">
          <a:xfrm>
            <a:off x="990600" y="1447800"/>
            <a:ext cx="3200447" cy="2535238"/>
          </a:xfrm>
          <a:prstGeom prst="rect">
            <a:avLst/>
          </a:prstGeom>
          <a:ln>
            <a:noFill/>
          </a:ln>
          <a:effectLst>
            <a:outerShdw blurRad="292100" dist="139700" dir="2700000" algn="tl" rotWithShape="0">
              <a:srgbClr val="333333">
                <a:alpha val="65000"/>
              </a:srgbClr>
            </a:outerShdw>
          </a:effectLst>
        </p:spPr>
      </p:pic>
      <p:sp>
        <p:nvSpPr>
          <p:cNvPr id="8" name="Rectangle 2"/>
          <p:cNvSpPr txBox="1">
            <a:spLocks/>
          </p:cNvSpPr>
          <p:nvPr/>
        </p:nvSpPr>
        <p:spPr>
          <a:xfrm>
            <a:off x="304800" y="152400"/>
            <a:ext cx="3505200" cy="499872"/>
          </a:xfrm>
          <a:prstGeom prst="rect">
            <a:avLst/>
          </a:prstGeom>
        </p:spPr>
        <p:txBody>
          <a:bodyPr vert="horz" lIns="91440" tIns="45720" rIns="91440" bIns="45720" rtlCol="0" anchor="ctr">
            <a:normAutofit/>
          </a:bodyPr>
          <a:lstStyle>
            <a:lvl1pPr algn="l" defTabSz="914400" eaLnBrk="1" latinLnBrk="0" hangingPunct="1">
              <a:spcBef>
                <a:spcPct val="0"/>
              </a:spcBef>
              <a:buNone/>
              <a:defRPr sz="4000" b="1">
                <a:solidFill>
                  <a:srgbClr val="FFFFFF"/>
                </a:solidFill>
                <a:latin typeface="+mj-lt"/>
                <a:ea typeface="楷体_GB2312" pitchFamily="49"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zh-CN" sz="2400" dirty="0" smtClean="0">
                <a:latin typeface="Times New Roman" pitchFamily="18" charset="0"/>
                <a:cs typeface="Times New Roman" pitchFamily="18" charset="0"/>
              </a:rPr>
              <a:t>Achieve  high efficiency:</a:t>
            </a:r>
            <a:endParaRPr lang="en-US" altLang="zh-CN" sz="2400" dirty="0"/>
          </a:p>
        </p:txBody>
      </p:sp>
      <p:sp>
        <p:nvSpPr>
          <p:cNvPr id="9" name="Rectangle 11"/>
          <p:cNvSpPr>
            <a:spLocks/>
          </p:cNvSpPr>
          <p:nvPr/>
        </p:nvSpPr>
        <p:spPr bwMode="auto">
          <a:xfrm>
            <a:off x="3810000" y="228600"/>
            <a:ext cx="5334000" cy="457200"/>
          </a:xfrm>
          <a:prstGeom prst="rect">
            <a:avLst/>
          </a:prstGeom>
          <a:noFill/>
          <a:ln w="9525">
            <a:noFill/>
            <a:miter lim="800000"/>
            <a:headEnd/>
            <a:tailEnd/>
          </a:ln>
        </p:spPr>
        <p:txBody>
          <a:bodyPr/>
          <a:lstStyle/>
          <a:p>
            <a:pPr algn="l" fontAlgn="base"/>
            <a:r>
              <a:rPr lang="en-US" altLang="zh-CN" sz="2400" b="1" dirty="0" smtClean="0">
                <a:ea typeface="华文楷体" pitchFamily="2" charset="-122"/>
                <a:cs typeface="Times New Roman" pitchFamily="18" charset="0"/>
              </a:rPr>
              <a:t> aggregates feeding speed</a:t>
            </a:r>
            <a:r>
              <a:rPr lang="zh-CN" altLang="en-US" sz="2400" b="1" dirty="0" smtClean="0">
                <a:ea typeface="华文楷体" pitchFamily="2" charset="-122"/>
                <a:cs typeface="Times New Roman" pitchFamily="18" charset="0"/>
              </a:rPr>
              <a:t> </a:t>
            </a:r>
            <a:r>
              <a:rPr lang="en-US" altLang="zh-CN" sz="2400" b="1" dirty="0" smtClean="0">
                <a:solidFill>
                  <a:srgbClr val="FF0000"/>
                </a:solidFill>
                <a:ea typeface="华文楷体" pitchFamily="2" charset="-122"/>
                <a:cs typeface="Times New Roman" pitchFamily="18" charset="0"/>
              </a:rPr>
              <a:t>2</a:t>
            </a:r>
            <a:r>
              <a:rPr lang="zh-CN" altLang="en-US" sz="2400" b="1" dirty="0" smtClean="0">
                <a:ea typeface="华文楷体" pitchFamily="2" charset="-122"/>
                <a:cs typeface="Times New Roman" pitchFamily="18" charset="0"/>
              </a:rPr>
              <a:t> </a:t>
            </a:r>
            <a:r>
              <a:rPr lang="en-US" altLang="zh-CN" sz="2400" b="1" dirty="0" smtClean="0">
                <a:ea typeface="华文楷体" pitchFamily="2" charset="-122"/>
                <a:cs typeface="Times New Roman" pitchFamily="18" charset="0"/>
              </a:rPr>
              <a:t>times faster</a:t>
            </a:r>
            <a:endParaRPr lang="zh-CN" altLang="en-US" sz="2400" b="1" dirty="0">
              <a:ea typeface="华文楷体" pitchFamily="2" charset="-122"/>
              <a:cs typeface="Times New Roman" pitchFamily="18" charset="0"/>
            </a:endParaRPr>
          </a:p>
        </p:txBody>
      </p:sp>
      <p:graphicFrame>
        <p:nvGraphicFramePr>
          <p:cNvPr id="10" name="表格 9"/>
          <p:cNvGraphicFramePr>
            <a:graphicFrameLocks noGrp="1"/>
          </p:cNvGraphicFramePr>
          <p:nvPr>
            <p:extLst>
              <p:ext uri="{D42A27DB-BD31-4B8C-83A1-F6EECF244321}">
                <p14:modId xmlns:p14="http://schemas.microsoft.com/office/powerpoint/2010/main" xmlns="" val="1735433187"/>
              </p:ext>
            </p:extLst>
          </p:nvPr>
        </p:nvGraphicFramePr>
        <p:xfrm>
          <a:off x="304800" y="4038599"/>
          <a:ext cx="8534399" cy="2025748"/>
        </p:xfrm>
        <a:graphic>
          <a:graphicData uri="http://schemas.openxmlformats.org/drawingml/2006/table">
            <a:tbl>
              <a:tblPr firstRow="1" bandRow="1">
                <a:tableStyleId>{5C22544A-7EE6-4342-B048-85BDC9FD1C3A}</a:tableStyleId>
              </a:tblPr>
              <a:tblGrid>
                <a:gridCol w="1371600"/>
                <a:gridCol w="990600"/>
                <a:gridCol w="1815189"/>
                <a:gridCol w="4357010"/>
              </a:tblGrid>
              <a:tr h="601394">
                <a:tc>
                  <a:txBody>
                    <a:bodyPr/>
                    <a:lstStyle/>
                    <a:p>
                      <a:pPr algn="ctr"/>
                      <a:r>
                        <a:rPr lang="en-US" altLang="zh-CN" sz="1600" dirty="0" smtClean="0">
                          <a:latin typeface="Times New Roman" pitchFamily="18" charset="0"/>
                          <a:ea typeface="+mn-ea"/>
                          <a:cs typeface="Times New Roman" pitchFamily="18" charset="0"/>
                        </a:rPr>
                        <a:t>weighing</a:t>
                      </a:r>
                    </a:p>
                    <a:p>
                      <a:pPr algn="ctr"/>
                      <a:r>
                        <a:rPr lang="en-US" altLang="zh-CN" sz="1600" dirty="0" smtClean="0">
                          <a:latin typeface="Times New Roman" pitchFamily="18" charset="0"/>
                          <a:ea typeface="+mn-ea"/>
                          <a:cs typeface="Times New Roman" pitchFamily="18" charset="0"/>
                        </a:rPr>
                        <a:t>technology</a:t>
                      </a:r>
                      <a:endParaRPr lang="zh-CN" altLang="en-US" sz="1600" dirty="0">
                        <a:latin typeface="Times New Roman" pitchFamily="18" charset="0"/>
                        <a:ea typeface="+mn-ea"/>
                        <a:cs typeface="Times New Roman" pitchFamily="18" charset="0"/>
                      </a:endParaRPr>
                    </a:p>
                  </a:txBody>
                  <a:tcPr/>
                </a:tc>
                <a:tc>
                  <a:txBody>
                    <a:bodyPr/>
                    <a:lstStyle/>
                    <a:p>
                      <a:pPr algn="ctr"/>
                      <a:r>
                        <a:rPr lang="en-US" altLang="zh-CN" sz="1600" dirty="0" smtClean="0">
                          <a:latin typeface="Times New Roman" pitchFamily="18" charset="0"/>
                          <a:ea typeface="+mn-ea"/>
                          <a:cs typeface="Times New Roman" pitchFamily="18" charset="0"/>
                        </a:rPr>
                        <a:t>weighing</a:t>
                      </a:r>
                      <a:r>
                        <a:rPr lang="en-US" altLang="zh-CN" sz="1600" baseline="0" dirty="0" smtClean="0">
                          <a:latin typeface="Times New Roman" pitchFamily="18" charset="0"/>
                          <a:ea typeface="+mn-ea"/>
                          <a:cs typeface="Times New Roman" pitchFamily="18" charset="0"/>
                        </a:rPr>
                        <a:t>  accuracy</a:t>
                      </a:r>
                      <a:endParaRPr lang="zh-CN" altLang="en-US" sz="1600" dirty="0">
                        <a:latin typeface="Times New Roman" pitchFamily="18" charset="0"/>
                        <a:ea typeface="+mn-ea"/>
                        <a:cs typeface="Times New Roman" pitchFamily="18" charset="0"/>
                      </a:endParaRPr>
                    </a:p>
                  </a:txBody>
                  <a:tcPr/>
                </a:tc>
                <a:tc>
                  <a:txBody>
                    <a:bodyPr/>
                    <a:lstStyle/>
                    <a:p>
                      <a:pPr algn="ctr"/>
                      <a:r>
                        <a:rPr lang="en-US" altLang="zh-CN" sz="1600" dirty="0" err="1" smtClean="0">
                          <a:latin typeface="Times New Roman" pitchFamily="18" charset="0"/>
                          <a:ea typeface="+mn-ea"/>
                          <a:cs typeface="Times New Roman" pitchFamily="18" charset="0"/>
                        </a:rPr>
                        <a:t>Aggregats</a:t>
                      </a:r>
                      <a:r>
                        <a:rPr lang="en-US" altLang="zh-CN" sz="1600" baseline="0" dirty="0" smtClean="0">
                          <a:latin typeface="Times New Roman" pitchFamily="18" charset="0"/>
                          <a:ea typeface="+mn-ea"/>
                          <a:cs typeface="Times New Roman" pitchFamily="18" charset="0"/>
                        </a:rPr>
                        <a:t> </a:t>
                      </a:r>
                    </a:p>
                    <a:p>
                      <a:pPr algn="ctr"/>
                      <a:r>
                        <a:rPr lang="en-US" altLang="zh-CN" sz="1600" dirty="0" smtClean="0">
                          <a:latin typeface="Times New Roman" pitchFamily="18" charset="0"/>
                          <a:ea typeface="+mn-ea"/>
                          <a:cs typeface="Times New Roman" pitchFamily="18" charset="0"/>
                        </a:rPr>
                        <a:t>fall</a:t>
                      </a:r>
                      <a:r>
                        <a:rPr lang="en-US" altLang="zh-CN" sz="1600" baseline="0" dirty="0" smtClean="0">
                          <a:latin typeface="Times New Roman" pitchFamily="18" charset="0"/>
                          <a:ea typeface="+mn-ea"/>
                          <a:cs typeface="Times New Roman" pitchFamily="18" charset="0"/>
                        </a:rPr>
                        <a:t> sequence</a:t>
                      </a:r>
                      <a:endParaRPr lang="zh-CN" altLang="en-US" sz="1600" dirty="0">
                        <a:latin typeface="Times New Roman" pitchFamily="18" charset="0"/>
                        <a:ea typeface="+mn-ea"/>
                        <a:cs typeface="Times New Roman" pitchFamily="18" charset="0"/>
                      </a:endParaRPr>
                    </a:p>
                  </a:txBody>
                  <a:tcPr/>
                </a:tc>
                <a:tc>
                  <a:txBody>
                    <a:bodyPr/>
                    <a:lstStyle/>
                    <a:p>
                      <a:pPr algn="ctr"/>
                      <a:r>
                        <a:rPr lang="en-US" altLang="zh-CN" sz="1600" dirty="0" smtClean="0">
                          <a:latin typeface="Times New Roman" pitchFamily="18" charset="0"/>
                          <a:ea typeface="+mn-ea"/>
                          <a:cs typeface="Times New Roman" pitchFamily="18" charset="0"/>
                        </a:rPr>
                        <a:t>remark</a:t>
                      </a:r>
                      <a:endParaRPr lang="zh-CN" altLang="en-US" sz="1600" dirty="0">
                        <a:latin typeface="Times New Roman" pitchFamily="18" charset="0"/>
                        <a:ea typeface="+mn-ea"/>
                        <a:cs typeface="Times New Roman" pitchFamily="18" charset="0"/>
                      </a:endParaRPr>
                    </a:p>
                  </a:txBody>
                  <a:tcPr/>
                </a:tc>
              </a:tr>
              <a:tr h="770207">
                <a:tc>
                  <a:txBody>
                    <a:bodyPr/>
                    <a:lstStyle/>
                    <a:p>
                      <a:pPr lvl="0" algn="ctr" rtl="0"/>
                      <a:r>
                        <a:rPr lang="en-US" sz="1600" b="1" dirty="0" smtClean="0">
                          <a:solidFill>
                            <a:schemeClr val="tx1"/>
                          </a:solidFill>
                          <a:latin typeface="Times New Roman" pitchFamily="18" charset="0"/>
                          <a:cs typeface="Times New Roman" pitchFamily="18" charset="0"/>
                        </a:rPr>
                        <a:t>“Addition </a:t>
                      </a:r>
                      <a:r>
                        <a:rPr lang="en-US" altLang="zh-CN" sz="1600" b="1" dirty="0" smtClean="0">
                          <a:solidFill>
                            <a:schemeClr val="tx1"/>
                          </a:solidFill>
                          <a:latin typeface="Times New Roman" pitchFamily="18" charset="0"/>
                          <a:cs typeface="Times New Roman" pitchFamily="18" charset="0"/>
                        </a:rPr>
                        <a:t>”  </a:t>
                      </a:r>
                      <a:r>
                        <a:rPr lang="en-US" sz="1600" b="1" dirty="0" smtClean="0">
                          <a:solidFill>
                            <a:schemeClr val="tx1"/>
                          </a:solidFill>
                          <a:latin typeface="Times New Roman" pitchFamily="18" charset="0"/>
                          <a:cs typeface="Times New Roman" pitchFamily="18" charset="0"/>
                        </a:rPr>
                        <a:t>weighing </a:t>
                      </a:r>
                      <a:endParaRPr lang="zh-CN" altLang="en-US" sz="1600" b="1" dirty="0">
                        <a:solidFill>
                          <a:schemeClr val="tx1"/>
                        </a:solidFill>
                        <a:latin typeface="Times New Roman" pitchFamily="18" charset="0"/>
                        <a:cs typeface="Times New Roman" pitchFamily="18" charset="0"/>
                      </a:endParaRPr>
                    </a:p>
                  </a:txBody>
                  <a:tcPr/>
                </a:tc>
                <a:tc>
                  <a:txBody>
                    <a:bodyPr/>
                    <a:lstStyle/>
                    <a:p>
                      <a:pPr algn="ctr"/>
                      <a:r>
                        <a:rPr lang="en-US" altLang="zh-CN" sz="1600" dirty="0" smtClean="0">
                          <a:latin typeface="Times New Roman" pitchFamily="18" charset="0"/>
                          <a:ea typeface="+mn-ea"/>
                          <a:cs typeface="Times New Roman" pitchFamily="18" charset="0"/>
                        </a:rPr>
                        <a:t>±2%</a:t>
                      </a:r>
                      <a:r>
                        <a:rPr lang="zh-CN" altLang="en-US" sz="1600" dirty="0" smtClean="0">
                          <a:latin typeface="Times New Roman" pitchFamily="18" charset="0"/>
                          <a:ea typeface="+mn-ea"/>
                          <a:cs typeface="Times New Roman" pitchFamily="18" charset="0"/>
                        </a:rPr>
                        <a:t>   </a:t>
                      </a:r>
                      <a:endParaRPr lang="zh-CN" altLang="en-US" sz="1600" dirty="0">
                        <a:latin typeface="Times New Roman" pitchFamily="18" charset="0"/>
                        <a:ea typeface="+mn-ea"/>
                        <a:cs typeface="Times New Roman" pitchFamily="18" charset="0"/>
                      </a:endParaRPr>
                    </a:p>
                  </a:txBody>
                  <a:tcPr/>
                </a:tc>
                <a:tc>
                  <a:txBody>
                    <a:bodyPr/>
                    <a:lstStyle/>
                    <a:p>
                      <a:pPr algn="ctr"/>
                      <a:r>
                        <a:rPr lang="en-US" altLang="zh-CN" sz="1600" dirty="0" smtClean="0">
                          <a:latin typeface="Times New Roman" pitchFamily="18" charset="0"/>
                          <a:ea typeface="+mn-ea"/>
                          <a:cs typeface="Times New Roman" pitchFamily="18" charset="0"/>
                        </a:rPr>
                        <a:t>one aggregate</a:t>
                      </a:r>
                      <a:r>
                        <a:rPr lang="en-US" altLang="zh-CN" sz="1600" baseline="0" dirty="0" smtClean="0">
                          <a:latin typeface="Times New Roman" pitchFamily="18" charset="0"/>
                          <a:ea typeface="+mn-ea"/>
                          <a:cs typeface="Times New Roman" pitchFamily="18" charset="0"/>
                        </a:rPr>
                        <a:t> </a:t>
                      </a:r>
                      <a:r>
                        <a:rPr lang="en-US" altLang="zh-CN" sz="1600" dirty="0" smtClean="0">
                          <a:latin typeface="Times New Roman" pitchFamily="18" charset="0"/>
                          <a:ea typeface="+mn-ea"/>
                          <a:cs typeface="Times New Roman" pitchFamily="18" charset="0"/>
                        </a:rPr>
                        <a:t>falls,</a:t>
                      </a:r>
                      <a:r>
                        <a:rPr lang="en-US" altLang="zh-CN" sz="1600" baseline="0" dirty="0" smtClean="0">
                          <a:latin typeface="Times New Roman" pitchFamily="18" charset="0"/>
                          <a:ea typeface="+mn-ea"/>
                          <a:cs typeface="Times New Roman" pitchFamily="18" charset="0"/>
                        </a:rPr>
                        <a:t>  </a:t>
                      </a:r>
                      <a:r>
                        <a:rPr lang="en-US" altLang="zh-CN" sz="1600" dirty="0" smtClean="0">
                          <a:latin typeface="Times New Roman" pitchFamily="18" charset="0"/>
                          <a:ea typeface="+mn-ea"/>
                          <a:cs typeface="Times New Roman" pitchFamily="18" charset="0"/>
                        </a:rPr>
                        <a:t>one after another</a:t>
                      </a:r>
                      <a:endParaRPr lang="zh-CN" altLang="en-US" sz="1600" dirty="0">
                        <a:latin typeface="Times New Roman" pitchFamily="18" charset="0"/>
                        <a:ea typeface="+mn-ea"/>
                        <a:cs typeface="Times New Roman" pitchFamily="18" charset="0"/>
                      </a:endParaRPr>
                    </a:p>
                  </a:txBody>
                  <a:tcPr/>
                </a:tc>
                <a:tc>
                  <a:txBody>
                    <a:bodyPr/>
                    <a:lstStyle/>
                    <a:p>
                      <a:pPr algn="l"/>
                      <a:r>
                        <a:rPr lang="en-US" altLang="zh-CN" sz="1600" dirty="0" smtClean="0">
                          <a:latin typeface="Times New Roman" pitchFamily="18" charset="0"/>
                          <a:ea typeface="+mn-ea"/>
                          <a:cs typeface="Times New Roman" pitchFamily="18" charset="0"/>
                        </a:rPr>
                        <a:t>violent</a:t>
                      </a:r>
                      <a:r>
                        <a:rPr lang="en-US" altLang="zh-CN" sz="1600" baseline="0" dirty="0" smtClean="0">
                          <a:latin typeface="Times New Roman" pitchFamily="18" charset="0"/>
                          <a:ea typeface="+mn-ea"/>
                          <a:cs typeface="Times New Roman" pitchFamily="18" charset="0"/>
                        </a:rPr>
                        <a:t> impact onto conveyor belt due to aggregates falling;  aggregates may sprinkle out; vibrator needed to prevent sand hopper blocked.</a:t>
                      </a:r>
                      <a:endParaRPr lang="zh-CN" altLang="en-US" sz="1600" dirty="0">
                        <a:latin typeface="Times New Roman" pitchFamily="18" charset="0"/>
                        <a:ea typeface="+mn-ea"/>
                        <a:cs typeface="Times New Roman" pitchFamily="18" charset="0"/>
                      </a:endParaRPr>
                    </a:p>
                  </a:txBody>
                  <a:tcPr/>
                </a:tc>
              </a:tr>
              <a:tr h="601394">
                <a:tc>
                  <a:txBody>
                    <a:bodyPr/>
                    <a:lstStyle/>
                    <a:p>
                      <a:pPr lvl="0" algn="ctr" rtl="0"/>
                      <a:r>
                        <a:rPr lang="en-US" altLang="zh-CN" sz="1600" b="1" dirty="0" smtClean="0">
                          <a:solidFill>
                            <a:srgbClr val="FF0000"/>
                          </a:solidFill>
                          <a:latin typeface="Times New Roman" pitchFamily="18" charset="0"/>
                          <a:cs typeface="Times New Roman" pitchFamily="18" charset="0"/>
                        </a:rPr>
                        <a:t>“ Subtraction”  weighing</a:t>
                      </a:r>
                      <a:endParaRPr lang="zh-CN" altLang="en-US" sz="1600" b="1" dirty="0">
                        <a:solidFill>
                          <a:srgbClr val="FF0000"/>
                        </a:solidFill>
                        <a:latin typeface="Times New Roman" pitchFamily="18" charset="0"/>
                        <a:cs typeface="Times New Roman" pitchFamily="18" charset="0"/>
                      </a:endParaRPr>
                    </a:p>
                  </a:txBody>
                  <a:tcPr/>
                </a:tc>
                <a:tc>
                  <a:txBody>
                    <a:bodyPr/>
                    <a:lstStyle/>
                    <a:p>
                      <a:pPr algn="ctr"/>
                      <a:r>
                        <a:rPr lang="en-US" altLang="zh-CN" sz="1600" dirty="0" smtClean="0">
                          <a:latin typeface="Times New Roman" pitchFamily="18" charset="0"/>
                          <a:ea typeface="+mn-ea"/>
                          <a:cs typeface="Times New Roman" pitchFamily="18" charset="0"/>
                        </a:rPr>
                        <a:t>±0.1%</a:t>
                      </a:r>
                      <a:endParaRPr lang="zh-CN" altLang="en-US" sz="1600" dirty="0">
                        <a:latin typeface="Times New Roman" pitchFamily="18" charset="0"/>
                        <a:ea typeface="+mn-ea"/>
                        <a:cs typeface="Times New Roman" pitchFamily="18" charset="0"/>
                      </a:endParaRPr>
                    </a:p>
                  </a:txBody>
                  <a:tcPr/>
                </a:tc>
                <a:tc>
                  <a:txBody>
                    <a:bodyPr/>
                    <a:lstStyle/>
                    <a:p>
                      <a:pPr algn="ctr"/>
                      <a:r>
                        <a:rPr lang="en-US" altLang="zh-CN" sz="1600" dirty="0" smtClean="0">
                          <a:latin typeface="Times New Roman" pitchFamily="18" charset="0"/>
                          <a:ea typeface="+mn-ea"/>
                          <a:cs typeface="Times New Roman" pitchFamily="18" charset="0"/>
                        </a:rPr>
                        <a:t>All aggregates fall synchronously</a:t>
                      </a:r>
                      <a:endParaRPr lang="zh-CN" altLang="en-US" sz="1600" dirty="0">
                        <a:latin typeface="Times New Roman" pitchFamily="18" charset="0"/>
                        <a:ea typeface="+mn-ea"/>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mn-ea"/>
                          <a:cs typeface="Times New Roman" pitchFamily="18" charset="0"/>
                        </a:rPr>
                        <a:t>Almost no impact onto conveyor belt; no aggregates</a:t>
                      </a:r>
                      <a:r>
                        <a:rPr lang="en-US" altLang="zh-CN" sz="1600" baseline="0" dirty="0" smtClean="0">
                          <a:latin typeface="Times New Roman" pitchFamily="18" charset="0"/>
                          <a:ea typeface="+mn-ea"/>
                          <a:cs typeface="Times New Roman" pitchFamily="18" charset="0"/>
                        </a:rPr>
                        <a:t> sprinkle out; sand hopper no blocked</a:t>
                      </a:r>
                      <a:endParaRPr lang="zh-CN" altLang="en-US" sz="1600" dirty="0">
                        <a:latin typeface="Times New Roman" pitchFamily="18" charset="0"/>
                        <a:ea typeface="+mn-ea"/>
                        <a:cs typeface="Times New Roman" pitchFamily="18" charset="0"/>
                      </a:endParaRPr>
                    </a:p>
                  </a:txBody>
                  <a:tcPr/>
                </a:tc>
              </a:tr>
            </a:tbl>
          </a:graphicData>
        </a:graphic>
      </p:graphicFrame>
      <p:graphicFrame>
        <p:nvGraphicFramePr>
          <p:cNvPr id="13" name="图示 12"/>
          <p:cNvGraphicFramePr/>
          <p:nvPr/>
        </p:nvGraphicFramePr>
        <p:xfrm>
          <a:off x="1143000" y="685800"/>
          <a:ext cx="2895600" cy="53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图示 13"/>
          <p:cNvGraphicFramePr/>
          <p:nvPr/>
        </p:nvGraphicFramePr>
        <p:xfrm>
          <a:off x="4800600" y="685800"/>
          <a:ext cx="3124200" cy="609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7104</TotalTime>
  <Words>2992</Words>
  <Application>Microsoft Office PowerPoint</Application>
  <PresentationFormat>全屏显示(4:3)</PresentationFormat>
  <Paragraphs>423</Paragraphs>
  <Slides>61</Slides>
  <Notes>2</Notes>
  <HiddenSlides>0</HiddenSlides>
  <MMClips>1</MMClips>
  <ScaleCrop>false</ScaleCrop>
  <HeadingPairs>
    <vt:vector size="4" baseType="variant">
      <vt:variant>
        <vt:lpstr>主题</vt:lpstr>
      </vt:variant>
      <vt:variant>
        <vt:i4>1</vt:i4>
      </vt:variant>
      <vt:variant>
        <vt:lpstr>幻灯片标题</vt:lpstr>
      </vt:variant>
      <vt:variant>
        <vt:i4>61</vt:i4>
      </vt:variant>
    </vt:vector>
  </HeadingPairs>
  <TitlesOfParts>
    <vt:vector size="62" baseType="lpstr">
      <vt:lpstr>波形</vt:lpstr>
      <vt:lpstr>幻灯片 1</vt:lpstr>
      <vt:lpstr>Our Design Concept Focus On</vt:lpstr>
      <vt:lpstr>Two Series of Plant</vt:lpstr>
      <vt:lpstr> Three Different Designs/Constructions</vt:lpstr>
      <vt:lpstr>Three Different Designs/Constructions</vt:lpstr>
      <vt:lpstr>Three Different Designs/Constructions</vt:lpstr>
      <vt:lpstr>Four Characteristics</vt:lpstr>
      <vt:lpstr>Achieve  high efficiency:</vt:lpstr>
      <vt:lpstr>幻灯片 9</vt:lpstr>
      <vt:lpstr>幻灯片 10</vt:lpstr>
      <vt:lpstr>幻灯片 11</vt:lpstr>
      <vt:lpstr>幻灯片 12</vt:lpstr>
      <vt:lpstr>幻灯片 13</vt:lpstr>
      <vt:lpstr>幻灯片 14</vt:lpstr>
      <vt:lpstr>幻灯片 15</vt:lpstr>
      <vt:lpstr>幻灯片 16</vt:lpstr>
      <vt:lpstr>幻灯片 17</vt:lpstr>
      <vt:lpstr>Achieve higher efficiency</vt:lpstr>
      <vt:lpstr>幻灯片 19</vt:lpstr>
      <vt:lpstr> Conventional plant:  A type,  4 screw conveyors, installed power is 18.5*4 =74KW.  Besides, the conveyors shaft bearings need often maintenance. The  maintenance work is almost 1/3 of  the maintenance of the whole plant.</vt:lpstr>
      <vt:lpstr>幻灯片 21</vt:lpstr>
      <vt:lpstr>幻灯片 22</vt:lpstr>
      <vt:lpstr>幻灯片 23</vt:lpstr>
      <vt:lpstr>Environment friendly</vt:lpstr>
      <vt:lpstr>Environment protection: dust treatment</vt:lpstr>
      <vt:lpstr>幻灯片 26</vt:lpstr>
      <vt:lpstr>幻灯片 27</vt:lpstr>
      <vt:lpstr>幻灯片 28</vt:lpstr>
      <vt:lpstr>幻灯片 29</vt:lpstr>
      <vt:lpstr>Environment Protection</vt:lpstr>
      <vt:lpstr>Environment protection: waste water treatment</vt:lpstr>
      <vt:lpstr>Equip with aggregates separating machine, one unit can be used for two mixer truck washing. Separated aggregates can be reused. Waste water treatment meet requirements. </vt:lpstr>
      <vt:lpstr>Wonderful Appearance</vt:lpstr>
      <vt:lpstr>Other characteristics of the Plant </vt:lpstr>
      <vt:lpstr>幻灯片 35</vt:lpstr>
      <vt:lpstr>幻灯片 36</vt:lpstr>
      <vt:lpstr>幻灯片 37</vt:lpstr>
      <vt:lpstr>幻灯片 38</vt:lpstr>
      <vt:lpstr>幻灯片 39</vt:lpstr>
      <vt:lpstr>幻灯片 40</vt:lpstr>
      <vt:lpstr>幻灯片 41</vt:lpstr>
      <vt:lpstr>幻灯片 42</vt:lpstr>
      <vt:lpstr>Belt conveyor employ trough-forerake-support rollers, it can be self-adjusted to keep proper alignment  while the belt running, to avoid materials falling out. It is maintenance free.</vt:lpstr>
      <vt:lpstr>The automatic butterfly valve open when screw conveyor start, and shut off when screw conveyor stop. Therefore the motor start with light load. It can avoid impact and leaking due to cement collapse in silo, and avoid cement over charging and  wastage.</vt:lpstr>
      <vt:lpstr>Plant example</vt:lpstr>
      <vt:lpstr>Plant examples</vt:lpstr>
      <vt:lpstr>Plant examples</vt:lpstr>
      <vt:lpstr>Plant examples</vt:lpstr>
      <vt:lpstr>Plant examples</vt:lpstr>
      <vt:lpstr>幻灯片 50</vt:lpstr>
      <vt:lpstr>Plant examples</vt:lpstr>
      <vt:lpstr>Plant examples</vt:lpstr>
      <vt:lpstr>Plant examples</vt:lpstr>
      <vt:lpstr>Plant examples</vt:lpstr>
      <vt:lpstr>Plant examples</vt:lpstr>
      <vt:lpstr>Plant examples</vt:lpstr>
      <vt:lpstr>You are welcome to visit our beautiful city</vt:lpstr>
      <vt:lpstr>You are welcome to visit our beautiful city</vt:lpstr>
      <vt:lpstr>You are welcome to visit our beautiful city</vt:lpstr>
      <vt:lpstr>You are welcome to visit our beautiful city</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jiaoyongle</dc:creator>
  <cp:lastModifiedBy>HENGYUE</cp:lastModifiedBy>
  <cp:revision>798</cp:revision>
  <cp:lastPrinted>1601-01-01T00:00:00Z</cp:lastPrinted>
  <dcterms:created xsi:type="dcterms:W3CDTF">1601-01-01T00:00:00Z</dcterms:created>
  <dcterms:modified xsi:type="dcterms:W3CDTF">2016-12-12T07:54:33Z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